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sldIdLst>
    <p:sldId id="267" r:id="rId2"/>
    <p:sldId id="268" r:id="rId3"/>
    <p:sldId id="279" r:id="rId4"/>
    <p:sldId id="264" r:id="rId5"/>
    <p:sldId id="280" r:id="rId6"/>
    <p:sldId id="265" r:id="rId7"/>
    <p:sldId id="281" r:id="rId8"/>
    <p:sldId id="260" r:id="rId9"/>
    <p:sldId id="277" r:id="rId10"/>
    <p:sldId id="258" r:id="rId11"/>
    <p:sldId id="282" r:id="rId12"/>
    <p:sldId id="261" r:id="rId13"/>
    <p:sldId id="283" r:id="rId14"/>
    <p:sldId id="262" r:id="rId15"/>
    <p:sldId id="284" r:id="rId16"/>
  </p:sldIdLst>
  <p:sldSz cx="15243175" cy="8001000"/>
  <p:notesSz cx="6858000" cy="9144000"/>
  <p:defaultTextStyle>
    <a:defPPr>
      <a:defRPr lang="en-US"/>
    </a:defPPr>
    <a:lvl1pPr marL="0" algn="l" defTabSz="1115579" rtl="0" eaLnBrk="1" latinLnBrk="0" hangingPunct="1">
      <a:defRPr sz="2196" kern="1200">
        <a:solidFill>
          <a:schemeClr val="tx1"/>
        </a:solidFill>
        <a:latin typeface="+mn-lt"/>
        <a:ea typeface="+mn-ea"/>
        <a:cs typeface="+mn-cs"/>
      </a:defRPr>
    </a:lvl1pPr>
    <a:lvl2pPr marL="557789" algn="l" defTabSz="1115579" rtl="0" eaLnBrk="1" latinLnBrk="0" hangingPunct="1">
      <a:defRPr sz="2196" kern="1200">
        <a:solidFill>
          <a:schemeClr val="tx1"/>
        </a:solidFill>
        <a:latin typeface="+mn-lt"/>
        <a:ea typeface="+mn-ea"/>
        <a:cs typeface="+mn-cs"/>
      </a:defRPr>
    </a:lvl2pPr>
    <a:lvl3pPr marL="1115579" algn="l" defTabSz="1115579" rtl="0" eaLnBrk="1" latinLnBrk="0" hangingPunct="1">
      <a:defRPr sz="2196" kern="1200">
        <a:solidFill>
          <a:schemeClr val="tx1"/>
        </a:solidFill>
        <a:latin typeface="+mn-lt"/>
        <a:ea typeface="+mn-ea"/>
        <a:cs typeface="+mn-cs"/>
      </a:defRPr>
    </a:lvl3pPr>
    <a:lvl4pPr marL="1673368" algn="l" defTabSz="1115579" rtl="0" eaLnBrk="1" latinLnBrk="0" hangingPunct="1">
      <a:defRPr sz="2196" kern="1200">
        <a:solidFill>
          <a:schemeClr val="tx1"/>
        </a:solidFill>
        <a:latin typeface="+mn-lt"/>
        <a:ea typeface="+mn-ea"/>
        <a:cs typeface="+mn-cs"/>
      </a:defRPr>
    </a:lvl4pPr>
    <a:lvl5pPr marL="2231158" algn="l" defTabSz="1115579" rtl="0" eaLnBrk="1" latinLnBrk="0" hangingPunct="1">
      <a:defRPr sz="2196" kern="1200">
        <a:solidFill>
          <a:schemeClr val="tx1"/>
        </a:solidFill>
        <a:latin typeface="+mn-lt"/>
        <a:ea typeface="+mn-ea"/>
        <a:cs typeface="+mn-cs"/>
      </a:defRPr>
    </a:lvl5pPr>
    <a:lvl6pPr marL="2788947" algn="l" defTabSz="1115579" rtl="0" eaLnBrk="1" latinLnBrk="0" hangingPunct="1">
      <a:defRPr sz="2196" kern="1200">
        <a:solidFill>
          <a:schemeClr val="tx1"/>
        </a:solidFill>
        <a:latin typeface="+mn-lt"/>
        <a:ea typeface="+mn-ea"/>
        <a:cs typeface="+mn-cs"/>
      </a:defRPr>
    </a:lvl6pPr>
    <a:lvl7pPr marL="3346736" algn="l" defTabSz="1115579" rtl="0" eaLnBrk="1" latinLnBrk="0" hangingPunct="1">
      <a:defRPr sz="2196" kern="1200">
        <a:solidFill>
          <a:schemeClr val="tx1"/>
        </a:solidFill>
        <a:latin typeface="+mn-lt"/>
        <a:ea typeface="+mn-ea"/>
        <a:cs typeface="+mn-cs"/>
      </a:defRPr>
    </a:lvl7pPr>
    <a:lvl8pPr marL="3904526" algn="l" defTabSz="1115579" rtl="0" eaLnBrk="1" latinLnBrk="0" hangingPunct="1">
      <a:defRPr sz="2196" kern="1200">
        <a:solidFill>
          <a:schemeClr val="tx1"/>
        </a:solidFill>
        <a:latin typeface="+mn-lt"/>
        <a:ea typeface="+mn-ea"/>
        <a:cs typeface="+mn-cs"/>
      </a:defRPr>
    </a:lvl8pPr>
    <a:lvl9pPr marL="4462315" algn="l" defTabSz="1115579" rtl="0" eaLnBrk="1" latinLnBrk="0" hangingPunct="1">
      <a:defRPr sz="219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20" userDrawn="1">
          <p15:clr>
            <a:srgbClr val="A4A3A4"/>
          </p15:clr>
        </p15:guide>
        <p15:guide id="2" pos="480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3192"/>
    <a:srgbClr val="7F14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88"/>
    <p:restoredTop sz="94682"/>
  </p:normalViewPr>
  <p:slideViewPr>
    <p:cSldViewPr snapToGrid="0" snapToObjects="1">
      <p:cViewPr varScale="1">
        <p:scale>
          <a:sx n="98" d="100"/>
          <a:sy n="98" d="100"/>
        </p:scale>
        <p:origin x="1048" y="192"/>
      </p:cViewPr>
      <p:guideLst>
        <p:guide orient="horz" pos="2520"/>
        <p:guide pos="480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C8437-FE33-844C-84FF-6698158C2956}" type="datetimeFigureOut">
              <a:rPr lang="en-US" smtClean="0"/>
              <a:t>12/5/17</a:t>
            </a:fld>
            <a:endParaRPr lang="en-US"/>
          </a:p>
        </p:txBody>
      </p:sp>
      <p:sp>
        <p:nvSpPr>
          <p:cNvPr id="4" name="Slide Image Placeholder 3"/>
          <p:cNvSpPr>
            <a:spLocks noGrp="1" noRot="1" noChangeAspect="1"/>
          </p:cNvSpPr>
          <p:nvPr>
            <p:ph type="sldImg" idx="2"/>
          </p:nvPr>
        </p:nvSpPr>
        <p:spPr>
          <a:xfrm>
            <a:off x="490538" y="1143000"/>
            <a:ext cx="58769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5EFA09-C74D-0D49-B883-64C51F33168D}" type="slidenum">
              <a:rPr lang="en-US" smtClean="0"/>
              <a:t>‹#›</a:t>
            </a:fld>
            <a:endParaRPr lang="en-US"/>
          </a:p>
        </p:txBody>
      </p:sp>
    </p:spTree>
    <p:extLst>
      <p:ext uri="{BB962C8B-B14F-4D97-AF65-F5344CB8AC3E}">
        <p14:creationId xmlns:p14="http://schemas.microsoft.com/office/powerpoint/2010/main" val="663726735"/>
      </p:ext>
    </p:extLst>
  </p:cSld>
  <p:clrMap bg1="lt1" tx1="dk1" bg2="lt2" tx2="dk2" accent1="accent1" accent2="accent2" accent3="accent3" accent4="accent4" accent5="accent5" accent6="accent6" hlink="hlink" folHlink="folHlink"/>
  <p:notesStyle>
    <a:lvl1pPr marL="0" algn="l" defTabSz="1115579" rtl="0" eaLnBrk="1" latinLnBrk="0" hangingPunct="1">
      <a:defRPr sz="1463" kern="1200">
        <a:solidFill>
          <a:schemeClr val="tx1"/>
        </a:solidFill>
        <a:latin typeface="+mn-lt"/>
        <a:ea typeface="+mn-ea"/>
        <a:cs typeface="+mn-cs"/>
      </a:defRPr>
    </a:lvl1pPr>
    <a:lvl2pPr marL="557789" algn="l" defTabSz="1115579" rtl="0" eaLnBrk="1" latinLnBrk="0" hangingPunct="1">
      <a:defRPr sz="1463" kern="1200">
        <a:solidFill>
          <a:schemeClr val="tx1"/>
        </a:solidFill>
        <a:latin typeface="+mn-lt"/>
        <a:ea typeface="+mn-ea"/>
        <a:cs typeface="+mn-cs"/>
      </a:defRPr>
    </a:lvl2pPr>
    <a:lvl3pPr marL="1115579" algn="l" defTabSz="1115579" rtl="0" eaLnBrk="1" latinLnBrk="0" hangingPunct="1">
      <a:defRPr sz="1463" kern="1200">
        <a:solidFill>
          <a:schemeClr val="tx1"/>
        </a:solidFill>
        <a:latin typeface="+mn-lt"/>
        <a:ea typeface="+mn-ea"/>
        <a:cs typeface="+mn-cs"/>
      </a:defRPr>
    </a:lvl3pPr>
    <a:lvl4pPr marL="1673368" algn="l" defTabSz="1115579" rtl="0" eaLnBrk="1" latinLnBrk="0" hangingPunct="1">
      <a:defRPr sz="1463" kern="1200">
        <a:solidFill>
          <a:schemeClr val="tx1"/>
        </a:solidFill>
        <a:latin typeface="+mn-lt"/>
        <a:ea typeface="+mn-ea"/>
        <a:cs typeface="+mn-cs"/>
      </a:defRPr>
    </a:lvl4pPr>
    <a:lvl5pPr marL="2231158" algn="l" defTabSz="1115579" rtl="0" eaLnBrk="1" latinLnBrk="0" hangingPunct="1">
      <a:defRPr sz="1463" kern="1200">
        <a:solidFill>
          <a:schemeClr val="tx1"/>
        </a:solidFill>
        <a:latin typeface="+mn-lt"/>
        <a:ea typeface="+mn-ea"/>
        <a:cs typeface="+mn-cs"/>
      </a:defRPr>
    </a:lvl5pPr>
    <a:lvl6pPr marL="2788947" algn="l" defTabSz="1115579" rtl="0" eaLnBrk="1" latinLnBrk="0" hangingPunct="1">
      <a:defRPr sz="1463" kern="1200">
        <a:solidFill>
          <a:schemeClr val="tx1"/>
        </a:solidFill>
        <a:latin typeface="+mn-lt"/>
        <a:ea typeface="+mn-ea"/>
        <a:cs typeface="+mn-cs"/>
      </a:defRPr>
    </a:lvl6pPr>
    <a:lvl7pPr marL="3346736" algn="l" defTabSz="1115579" rtl="0" eaLnBrk="1" latinLnBrk="0" hangingPunct="1">
      <a:defRPr sz="1463" kern="1200">
        <a:solidFill>
          <a:schemeClr val="tx1"/>
        </a:solidFill>
        <a:latin typeface="+mn-lt"/>
        <a:ea typeface="+mn-ea"/>
        <a:cs typeface="+mn-cs"/>
      </a:defRPr>
    </a:lvl7pPr>
    <a:lvl8pPr marL="3904526" algn="l" defTabSz="1115579" rtl="0" eaLnBrk="1" latinLnBrk="0" hangingPunct="1">
      <a:defRPr sz="1463" kern="1200">
        <a:solidFill>
          <a:schemeClr val="tx1"/>
        </a:solidFill>
        <a:latin typeface="+mn-lt"/>
        <a:ea typeface="+mn-ea"/>
        <a:cs typeface="+mn-cs"/>
      </a:defRPr>
    </a:lvl8pPr>
    <a:lvl9pPr marL="4462315" algn="l" defTabSz="1115579" rtl="0" eaLnBrk="1" latinLnBrk="0" hangingPunct="1">
      <a:defRPr sz="146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Editing Instructions</a:t>
            </a:r>
            <a:endParaRPr lang="en-US" dirty="0"/>
          </a:p>
        </p:txBody>
      </p:sp>
      <p:sp>
        <p:nvSpPr>
          <p:cNvPr id="4" name="Slide Number Placeholder 3"/>
          <p:cNvSpPr>
            <a:spLocks noGrp="1"/>
          </p:cNvSpPr>
          <p:nvPr>
            <p:ph type="sldNum" sz="quarter" idx="10"/>
          </p:nvPr>
        </p:nvSpPr>
        <p:spPr/>
        <p:txBody>
          <a:bodyPr/>
          <a:lstStyle/>
          <a:p>
            <a:fld id="{AF5EFA09-C74D-0D49-B883-64C51F33168D}" type="slidenum">
              <a:rPr lang="en-US" smtClean="0"/>
              <a:t>2</a:t>
            </a:fld>
            <a:endParaRPr lang="en-US"/>
          </a:p>
        </p:txBody>
      </p:sp>
    </p:spTree>
    <p:extLst>
      <p:ext uri="{BB962C8B-B14F-4D97-AF65-F5344CB8AC3E}">
        <p14:creationId xmlns:p14="http://schemas.microsoft.com/office/powerpoint/2010/main" val="1903647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115579" rtl="0" eaLnBrk="1" fontAlgn="auto" latinLnBrk="0" hangingPunct="1">
              <a:lnSpc>
                <a:spcPct val="100000"/>
              </a:lnSpc>
              <a:spcBef>
                <a:spcPts val="0"/>
              </a:spcBef>
              <a:spcAft>
                <a:spcPts val="0"/>
              </a:spcAft>
              <a:buClrTx/>
              <a:buSzTx/>
              <a:buFontTx/>
              <a:buNone/>
              <a:tabLst/>
              <a:defRPr/>
            </a:pPr>
            <a:r>
              <a:rPr lang="en-US" dirty="0" smtClean="0"/>
              <a:t>Donor</a:t>
            </a:r>
            <a:r>
              <a:rPr lang="en-US" baseline="0" dirty="0" smtClean="0"/>
              <a:t> Spotlight 2 </a:t>
            </a:r>
            <a:r>
              <a:rPr lang="en-US" dirty="0" smtClean="0"/>
              <a:t>EDITABLE</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AF5EFA09-C74D-0D49-B883-64C51F33168D}" type="slidenum">
              <a:rPr lang="en-US" smtClean="0"/>
              <a:t>11</a:t>
            </a:fld>
            <a:endParaRPr lang="en-US"/>
          </a:p>
        </p:txBody>
      </p:sp>
    </p:spTree>
    <p:extLst>
      <p:ext uri="{BB962C8B-B14F-4D97-AF65-F5344CB8AC3E}">
        <p14:creationId xmlns:p14="http://schemas.microsoft.com/office/powerpoint/2010/main" val="217737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115579" rtl="0" eaLnBrk="1" fontAlgn="auto" latinLnBrk="0" hangingPunct="1">
              <a:lnSpc>
                <a:spcPct val="100000"/>
              </a:lnSpc>
              <a:spcBef>
                <a:spcPts val="0"/>
              </a:spcBef>
              <a:spcAft>
                <a:spcPts val="0"/>
              </a:spcAft>
              <a:buClrTx/>
              <a:buSzTx/>
              <a:buFontTx/>
              <a:buNone/>
              <a:tabLst/>
              <a:defRPr/>
            </a:pPr>
            <a:r>
              <a:rPr lang="en-US" dirty="0" smtClean="0"/>
              <a:t>Happy Giving Anniversary EXAMPLE IMAGE</a:t>
            </a:r>
            <a:r>
              <a:rPr lang="en-US" baseline="0" dirty="0" smtClean="0"/>
              <a:t> 1</a:t>
            </a:r>
            <a:endParaRPr lang="en-US" dirty="0"/>
          </a:p>
        </p:txBody>
      </p:sp>
      <p:sp>
        <p:nvSpPr>
          <p:cNvPr id="4" name="Slide Number Placeholder 3"/>
          <p:cNvSpPr>
            <a:spLocks noGrp="1"/>
          </p:cNvSpPr>
          <p:nvPr>
            <p:ph type="sldNum" sz="quarter" idx="10"/>
          </p:nvPr>
        </p:nvSpPr>
        <p:spPr/>
        <p:txBody>
          <a:bodyPr/>
          <a:lstStyle/>
          <a:p>
            <a:fld id="{AF5EFA09-C74D-0D49-B883-64C51F33168D}" type="slidenum">
              <a:rPr lang="en-US" smtClean="0"/>
              <a:t>12</a:t>
            </a:fld>
            <a:endParaRPr lang="en-US"/>
          </a:p>
        </p:txBody>
      </p:sp>
    </p:spTree>
    <p:extLst>
      <p:ext uri="{BB962C8B-B14F-4D97-AF65-F5344CB8AC3E}">
        <p14:creationId xmlns:p14="http://schemas.microsoft.com/office/powerpoint/2010/main" val="1845511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Happy Giving Anniversary 1 EDITABLE</a:t>
            </a:r>
            <a:endParaRPr lang="en-US" dirty="0"/>
          </a:p>
        </p:txBody>
      </p:sp>
      <p:sp>
        <p:nvSpPr>
          <p:cNvPr id="4" name="Slide Number Placeholder 3"/>
          <p:cNvSpPr>
            <a:spLocks noGrp="1"/>
          </p:cNvSpPr>
          <p:nvPr>
            <p:ph type="sldNum" sz="quarter" idx="10"/>
          </p:nvPr>
        </p:nvSpPr>
        <p:spPr/>
        <p:txBody>
          <a:bodyPr/>
          <a:lstStyle/>
          <a:p>
            <a:fld id="{AF5EFA09-C74D-0D49-B883-64C51F33168D}" type="slidenum">
              <a:rPr lang="en-US" smtClean="0"/>
              <a:t>13</a:t>
            </a:fld>
            <a:endParaRPr lang="en-US"/>
          </a:p>
        </p:txBody>
      </p:sp>
    </p:spTree>
    <p:extLst>
      <p:ext uri="{BB962C8B-B14F-4D97-AF65-F5344CB8AC3E}">
        <p14:creationId xmlns:p14="http://schemas.microsoft.com/office/powerpoint/2010/main" val="1650335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115579" rtl="0" eaLnBrk="1" fontAlgn="auto" latinLnBrk="0" hangingPunct="1">
              <a:lnSpc>
                <a:spcPct val="100000"/>
              </a:lnSpc>
              <a:spcBef>
                <a:spcPts val="0"/>
              </a:spcBef>
              <a:spcAft>
                <a:spcPts val="0"/>
              </a:spcAft>
              <a:buClrTx/>
              <a:buSzTx/>
              <a:buFontTx/>
              <a:buNone/>
              <a:tabLst/>
              <a:defRPr/>
            </a:pPr>
            <a:r>
              <a:rPr lang="en-US" dirty="0" smtClean="0"/>
              <a:t>Happy Giving </a:t>
            </a:r>
            <a:r>
              <a:rPr lang="en-US" smtClean="0"/>
              <a:t>Anniversary EXAMPLE IMAGE</a:t>
            </a:r>
            <a:r>
              <a:rPr lang="en-US" baseline="0" smtClean="0"/>
              <a:t> </a:t>
            </a:r>
            <a:r>
              <a:rPr lang="en-US" baseline="0" dirty="0" smtClean="0"/>
              <a:t>2</a:t>
            </a:r>
            <a:endParaRPr lang="en-US" dirty="0" smtClean="0"/>
          </a:p>
          <a:p>
            <a:endParaRPr lang="en-US" dirty="0"/>
          </a:p>
        </p:txBody>
      </p:sp>
      <p:sp>
        <p:nvSpPr>
          <p:cNvPr id="4" name="Slide Number Placeholder 3"/>
          <p:cNvSpPr>
            <a:spLocks noGrp="1"/>
          </p:cNvSpPr>
          <p:nvPr>
            <p:ph type="sldNum" sz="quarter" idx="10"/>
          </p:nvPr>
        </p:nvSpPr>
        <p:spPr/>
        <p:txBody>
          <a:bodyPr/>
          <a:lstStyle/>
          <a:p>
            <a:fld id="{AF5EFA09-C74D-0D49-B883-64C51F33168D}" type="slidenum">
              <a:rPr lang="en-US" smtClean="0"/>
              <a:t>14</a:t>
            </a:fld>
            <a:endParaRPr lang="en-US"/>
          </a:p>
        </p:txBody>
      </p:sp>
    </p:spTree>
    <p:extLst>
      <p:ext uri="{BB962C8B-B14F-4D97-AF65-F5344CB8AC3E}">
        <p14:creationId xmlns:p14="http://schemas.microsoft.com/office/powerpoint/2010/main" val="294194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115579" rtl="0" eaLnBrk="1" fontAlgn="auto" latinLnBrk="0" hangingPunct="1">
              <a:lnSpc>
                <a:spcPct val="100000"/>
              </a:lnSpc>
              <a:spcBef>
                <a:spcPts val="0"/>
              </a:spcBef>
              <a:spcAft>
                <a:spcPts val="0"/>
              </a:spcAft>
              <a:buClrTx/>
              <a:buSzTx/>
              <a:buFontTx/>
              <a:buNone/>
              <a:tabLst/>
              <a:defRPr/>
            </a:pPr>
            <a:r>
              <a:rPr lang="en-US" dirty="0" smtClean="0"/>
              <a:t>Happy Giving Anniversary 2 EDITABLE</a:t>
            </a:r>
          </a:p>
          <a:p>
            <a:endParaRPr lang="en-US" dirty="0"/>
          </a:p>
        </p:txBody>
      </p:sp>
      <p:sp>
        <p:nvSpPr>
          <p:cNvPr id="4" name="Slide Number Placeholder 3"/>
          <p:cNvSpPr>
            <a:spLocks noGrp="1"/>
          </p:cNvSpPr>
          <p:nvPr>
            <p:ph type="sldNum" sz="quarter" idx="10"/>
          </p:nvPr>
        </p:nvSpPr>
        <p:spPr/>
        <p:txBody>
          <a:bodyPr/>
          <a:lstStyle/>
          <a:p>
            <a:fld id="{AF5EFA09-C74D-0D49-B883-64C51F33168D}" type="slidenum">
              <a:rPr lang="en-US" smtClean="0"/>
              <a:t>15</a:t>
            </a:fld>
            <a:endParaRPr lang="en-US"/>
          </a:p>
        </p:txBody>
      </p:sp>
    </p:spTree>
    <p:extLst>
      <p:ext uri="{BB962C8B-B14F-4D97-AF65-F5344CB8AC3E}">
        <p14:creationId xmlns:p14="http://schemas.microsoft.com/office/powerpoint/2010/main" val="240510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Exporting Instructions</a:t>
            </a:r>
            <a:endParaRPr lang="en-US" dirty="0"/>
          </a:p>
        </p:txBody>
      </p:sp>
      <p:sp>
        <p:nvSpPr>
          <p:cNvPr id="4" name="Slide Number Placeholder 3"/>
          <p:cNvSpPr>
            <a:spLocks noGrp="1"/>
          </p:cNvSpPr>
          <p:nvPr>
            <p:ph type="sldNum" sz="quarter" idx="10"/>
          </p:nvPr>
        </p:nvSpPr>
        <p:spPr/>
        <p:txBody>
          <a:bodyPr/>
          <a:lstStyle/>
          <a:p>
            <a:fld id="{AF5EFA09-C74D-0D49-B883-64C51F33168D}" type="slidenum">
              <a:rPr lang="en-US" smtClean="0"/>
              <a:t>3</a:t>
            </a:fld>
            <a:endParaRPr lang="en-US"/>
          </a:p>
        </p:txBody>
      </p:sp>
    </p:spTree>
    <p:extLst>
      <p:ext uri="{BB962C8B-B14F-4D97-AF65-F5344CB8AC3E}">
        <p14:creationId xmlns:p14="http://schemas.microsoft.com/office/powerpoint/2010/main" val="1605060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EXAMPLE IMAGE</a:t>
            </a:r>
            <a:r>
              <a:rPr lang="en-US" baseline="0" dirty="0" smtClean="0"/>
              <a:t> 1</a:t>
            </a:r>
            <a:endParaRPr lang="en-US" dirty="0"/>
          </a:p>
        </p:txBody>
      </p:sp>
      <p:sp>
        <p:nvSpPr>
          <p:cNvPr id="4" name="Slide Number Placeholder 3"/>
          <p:cNvSpPr>
            <a:spLocks noGrp="1"/>
          </p:cNvSpPr>
          <p:nvPr>
            <p:ph type="sldNum" sz="quarter" idx="10"/>
          </p:nvPr>
        </p:nvSpPr>
        <p:spPr/>
        <p:txBody>
          <a:bodyPr/>
          <a:lstStyle/>
          <a:p>
            <a:fld id="{AF5EFA09-C74D-0D49-B883-64C51F33168D}" type="slidenum">
              <a:rPr lang="en-US" smtClean="0"/>
              <a:t>4</a:t>
            </a:fld>
            <a:endParaRPr lang="en-US"/>
          </a:p>
        </p:txBody>
      </p:sp>
    </p:spTree>
    <p:extLst>
      <p:ext uri="{BB962C8B-B14F-4D97-AF65-F5344CB8AC3E}">
        <p14:creationId xmlns:p14="http://schemas.microsoft.com/office/powerpoint/2010/main" val="1582583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a:t>
            </a:r>
            <a:r>
              <a:rPr lang="en-US" baseline="0" dirty="0" smtClean="0"/>
              <a:t> You 1 EDITABLE</a:t>
            </a:r>
            <a:endParaRPr lang="en-US" dirty="0"/>
          </a:p>
        </p:txBody>
      </p:sp>
      <p:sp>
        <p:nvSpPr>
          <p:cNvPr id="4" name="Slide Number Placeholder 3"/>
          <p:cNvSpPr>
            <a:spLocks noGrp="1"/>
          </p:cNvSpPr>
          <p:nvPr>
            <p:ph type="sldNum" sz="quarter" idx="10"/>
          </p:nvPr>
        </p:nvSpPr>
        <p:spPr/>
        <p:txBody>
          <a:bodyPr/>
          <a:lstStyle/>
          <a:p>
            <a:fld id="{AF5EFA09-C74D-0D49-B883-64C51F33168D}" type="slidenum">
              <a:rPr lang="en-US" smtClean="0"/>
              <a:t>5</a:t>
            </a:fld>
            <a:endParaRPr lang="en-US"/>
          </a:p>
        </p:txBody>
      </p:sp>
    </p:spTree>
    <p:extLst>
      <p:ext uri="{BB962C8B-B14F-4D97-AF65-F5344CB8AC3E}">
        <p14:creationId xmlns:p14="http://schemas.microsoft.com/office/powerpoint/2010/main" val="568022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EXAMPLE IMAGE</a:t>
            </a:r>
            <a:r>
              <a:rPr lang="en-US" baseline="0" dirty="0" smtClean="0"/>
              <a:t> 2</a:t>
            </a:r>
            <a:endParaRPr lang="en-US" dirty="0"/>
          </a:p>
        </p:txBody>
      </p:sp>
      <p:sp>
        <p:nvSpPr>
          <p:cNvPr id="4" name="Slide Number Placeholder 3"/>
          <p:cNvSpPr>
            <a:spLocks noGrp="1"/>
          </p:cNvSpPr>
          <p:nvPr>
            <p:ph type="sldNum" sz="quarter" idx="10"/>
          </p:nvPr>
        </p:nvSpPr>
        <p:spPr/>
        <p:txBody>
          <a:bodyPr/>
          <a:lstStyle/>
          <a:p>
            <a:fld id="{AF5EFA09-C74D-0D49-B883-64C51F33168D}" type="slidenum">
              <a:rPr lang="en-US" smtClean="0"/>
              <a:t>6</a:t>
            </a:fld>
            <a:endParaRPr lang="en-US"/>
          </a:p>
        </p:txBody>
      </p:sp>
    </p:spTree>
    <p:extLst>
      <p:ext uri="{BB962C8B-B14F-4D97-AF65-F5344CB8AC3E}">
        <p14:creationId xmlns:p14="http://schemas.microsoft.com/office/powerpoint/2010/main" val="1753661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115579" rtl="0" eaLnBrk="1" fontAlgn="auto" latinLnBrk="0" hangingPunct="1">
              <a:lnSpc>
                <a:spcPct val="100000"/>
              </a:lnSpc>
              <a:spcBef>
                <a:spcPts val="0"/>
              </a:spcBef>
              <a:spcAft>
                <a:spcPts val="0"/>
              </a:spcAft>
              <a:buClrTx/>
              <a:buSzTx/>
              <a:buFontTx/>
              <a:buNone/>
              <a:tabLst/>
              <a:defRPr/>
            </a:pPr>
            <a:r>
              <a:rPr lang="en-US" dirty="0" smtClean="0"/>
              <a:t>Thank</a:t>
            </a:r>
            <a:r>
              <a:rPr lang="en-US" baseline="0" dirty="0" smtClean="0"/>
              <a:t> You 2 EDITABLE</a:t>
            </a:r>
            <a:endParaRPr lang="en-US" dirty="0" smtClean="0"/>
          </a:p>
          <a:p>
            <a:endParaRPr lang="en-US" dirty="0"/>
          </a:p>
        </p:txBody>
      </p:sp>
      <p:sp>
        <p:nvSpPr>
          <p:cNvPr id="4" name="Slide Number Placeholder 3"/>
          <p:cNvSpPr>
            <a:spLocks noGrp="1"/>
          </p:cNvSpPr>
          <p:nvPr>
            <p:ph type="sldNum" sz="quarter" idx="10"/>
          </p:nvPr>
        </p:nvSpPr>
        <p:spPr/>
        <p:txBody>
          <a:bodyPr/>
          <a:lstStyle/>
          <a:p>
            <a:fld id="{AF5EFA09-C74D-0D49-B883-64C51F33168D}" type="slidenum">
              <a:rPr lang="en-US" smtClean="0"/>
              <a:t>7</a:t>
            </a:fld>
            <a:endParaRPr lang="en-US"/>
          </a:p>
        </p:txBody>
      </p:sp>
    </p:spTree>
    <p:extLst>
      <p:ext uri="{BB962C8B-B14F-4D97-AF65-F5344CB8AC3E}">
        <p14:creationId xmlns:p14="http://schemas.microsoft.com/office/powerpoint/2010/main" val="388107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115579" rtl="0" eaLnBrk="1" fontAlgn="auto" latinLnBrk="0" hangingPunct="1">
              <a:lnSpc>
                <a:spcPct val="100000"/>
              </a:lnSpc>
              <a:spcBef>
                <a:spcPts val="0"/>
              </a:spcBef>
              <a:spcAft>
                <a:spcPts val="0"/>
              </a:spcAft>
              <a:buClrTx/>
              <a:buSzTx/>
              <a:buFontTx/>
              <a:buNone/>
              <a:tabLst/>
              <a:defRPr/>
            </a:pPr>
            <a:r>
              <a:rPr lang="en-US" dirty="0" smtClean="0"/>
              <a:t>Donor</a:t>
            </a:r>
            <a:r>
              <a:rPr lang="en-US" baseline="0" dirty="0" smtClean="0"/>
              <a:t> Spotlight </a:t>
            </a:r>
            <a:r>
              <a:rPr lang="en-US" dirty="0" smtClean="0"/>
              <a:t>EXAMPLE IMAGE</a:t>
            </a:r>
            <a:r>
              <a:rPr lang="en-US" baseline="0" dirty="0" smtClean="0"/>
              <a:t> 1</a:t>
            </a:r>
            <a:endParaRPr lang="en-US" dirty="0" smtClean="0"/>
          </a:p>
          <a:p>
            <a:endParaRPr lang="en-US" dirty="0"/>
          </a:p>
        </p:txBody>
      </p:sp>
      <p:sp>
        <p:nvSpPr>
          <p:cNvPr id="4" name="Slide Number Placeholder 3"/>
          <p:cNvSpPr>
            <a:spLocks noGrp="1"/>
          </p:cNvSpPr>
          <p:nvPr>
            <p:ph type="sldNum" sz="quarter" idx="10"/>
          </p:nvPr>
        </p:nvSpPr>
        <p:spPr/>
        <p:txBody>
          <a:bodyPr/>
          <a:lstStyle/>
          <a:p>
            <a:fld id="{AF5EFA09-C74D-0D49-B883-64C51F33168D}" type="slidenum">
              <a:rPr lang="en-US" smtClean="0"/>
              <a:t>8</a:t>
            </a:fld>
            <a:endParaRPr lang="en-US"/>
          </a:p>
        </p:txBody>
      </p:sp>
    </p:spTree>
    <p:extLst>
      <p:ext uri="{BB962C8B-B14F-4D97-AF65-F5344CB8AC3E}">
        <p14:creationId xmlns:p14="http://schemas.microsoft.com/office/powerpoint/2010/main" val="1001968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115579" rtl="0" eaLnBrk="1" fontAlgn="auto" latinLnBrk="0" hangingPunct="1">
              <a:lnSpc>
                <a:spcPct val="100000"/>
              </a:lnSpc>
              <a:spcBef>
                <a:spcPts val="0"/>
              </a:spcBef>
              <a:spcAft>
                <a:spcPts val="0"/>
              </a:spcAft>
              <a:buClrTx/>
              <a:buSzTx/>
              <a:buFontTx/>
              <a:buNone/>
              <a:tabLst/>
              <a:defRPr/>
            </a:pPr>
            <a:r>
              <a:rPr lang="en-US" dirty="0" smtClean="0"/>
              <a:t>Donor</a:t>
            </a:r>
            <a:r>
              <a:rPr lang="en-US" baseline="0" dirty="0" smtClean="0"/>
              <a:t> Spotlight 1 </a:t>
            </a:r>
            <a:r>
              <a:rPr lang="en-US" dirty="0" smtClean="0"/>
              <a:t>EDITABLE</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AF5EFA09-C74D-0D49-B883-64C51F33168D}" type="slidenum">
              <a:rPr lang="en-US" smtClean="0"/>
              <a:t>9</a:t>
            </a:fld>
            <a:endParaRPr lang="en-US"/>
          </a:p>
        </p:txBody>
      </p:sp>
    </p:spTree>
    <p:extLst>
      <p:ext uri="{BB962C8B-B14F-4D97-AF65-F5344CB8AC3E}">
        <p14:creationId xmlns:p14="http://schemas.microsoft.com/office/powerpoint/2010/main" val="1435530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115579" rtl="0" eaLnBrk="1" fontAlgn="auto" latinLnBrk="0" hangingPunct="1">
              <a:lnSpc>
                <a:spcPct val="100000"/>
              </a:lnSpc>
              <a:spcBef>
                <a:spcPts val="0"/>
              </a:spcBef>
              <a:spcAft>
                <a:spcPts val="0"/>
              </a:spcAft>
              <a:buClrTx/>
              <a:buSzTx/>
              <a:buFontTx/>
              <a:buNone/>
              <a:tabLst/>
              <a:defRPr/>
            </a:pPr>
            <a:r>
              <a:rPr lang="en-US" dirty="0" smtClean="0"/>
              <a:t>Donor</a:t>
            </a:r>
            <a:r>
              <a:rPr lang="en-US" baseline="0" dirty="0" smtClean="0"/>
              <a:t> Spotlight </a:t>
            </a:r>
            <a:r>
              <a:rPr lang="en-US" dirty="0" smtClean="0"/>
              <a:t>EXAMPLE</a:t>
            </a:r>
            <a:r>
              <a:rPr lang="en-US" baseline="0" dirty="0" smtClean="0"/>
              <a:t> </a:t>
            </a:r>
            <a:r>
              <a:rPr lang="en-US" dirty="0" smtClean="0"/>
              <a:t>IMAGE </a:t>
            </a:r>
            <a:r>
              <a:rPr lang="en-US" baseline="0" dirty="0" smtClean="0"/>
              <a:t>2</a:t>
            </a:r>
            <a:endParaRPr lang="en-US" dirty="0" smtClean="0"/>
          </a:p>
        </p:txBody>
      </p:sp>
      <p:sp>
        <p:nvSpPr>
          <p:cNvPr id="4" name="Slide Number Placeholder 3"/>
          <p:cNvSpPr>
            <a:spLocks noGrp="1"/>
          </p:cNvSpPr>
          <p:nvPr>
            <p:ph type="sldNum" sz="quarter" idx="10"/>
          </p:nvPr>
        </p:nvSpPr>
        <p:spPr/>
        <p:txBody>
          <a:bodyPr/>
          <a:lstStyle/>
          <a:p>
            <a:fld id="{AF5EFA09-C74D-0D49-B883-64C51F33168D}" type="slidenum">
              <a:rPr lang="en-US" smtClean="0"/>
              <a:t>10</a:t>
            </a:fld>
            <a:endParaRPr lang="en-US"/>
          </a:p>
        </p:txBody>
      </p:sp>
    </p:spTree>
    <p:extLst>
      <p:ext uri="{BB962C8B-B14F-4D97-AF65-F5344CB8AC3E}">
        <p14:creationId xmlns:p14="http://schemas.microsoft.com/office/powerpoint/2010/main" val="1150894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hank You 1">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974337" y="0"/>
            <a:ext cx="10268838" cy="8001000"/>
          </a:xfrm>
        </p:spPr>
        <p:txBody>
          <a:bodyPr/>
          <a:lstStyle>
            <a:lvl1pPr marL="266712" marR="0" indent="-266712" algn="l" defTabSz="1066847" rtl="0" eaLnBrk="1" fontAlgn="auto" latinLnBrk="0" hangingPunct="1">
              <a:lnSpc>
                <a:spcPct val="90000"/>
              </a:lnSpc>
              <a:spcBef>
                <a:spcPts val="1167"/>
              </a:spcBef>
              <a:spcAft>
                <a:spcPts val="0"/>
              </a:spcAft>
              <a:buClrTx/>
              <a:buSzTx/>
              <a:buFont typeface="Arial" panose="020B0604020202020204" pitchFamily="34" charset="0"/>
              <a:buNone/>
              <a:tabLst/>
              <a:defRPr baseline="0"/>
            </a:lvl1pPr>
          </a:lstStyle>
          <a:p>
            <a:pPr marL="266712" marR="0" lvl="0" indent="-266712" algn="l" defTabSz="1066847" rtl="0" eaLnBrk="1" fontAlgn="auto" latinLnBrk="0" hangingPunct="1">
              <a:lnSpc>
                <a:spcPct val="90000"/>
              </a:lnSpc>
              <a:spcBef>
                <a:spcPts val="1167"/>
              </a:spcBef>
              <a:spcAft>
                <a:spcPts val="0"/>
              </a:spcAft>
              <a:buClrTx/>
              <a:buSzTx/>
              <a:buFont typeface="Arial" panose="020B0604020202020204" pitchFamily="34" charset="0"/>
              <a:buNone/>
              <a:tabLst/>
              <a:defRPr/>
            </a:pPr>
            <a:endParaRPr lang="en-US" dirty="0" smtClean="0"/>
          </a:p>
          <a:p>
            <a:pPr marL="266712" marR="0" lvl="0" indent="-266712" algn="l" defTabSz="1066847" rtl="0" eaLnBrk="1" fontAlgn="auto" latinLnBrk="0" hangingPunct="1">
              <a:lnSpc>
                <a:spcPct val="90000"/>
              </a:lnSpc>
              <a:spcBef>
                <a:spcPts val="1167"/>
              </a:spcBef>
              <a:spcAft>
                <a:spcPts val="0"/>
              </a:spcAft>
              <a:buClrTx/>
              <a:buSzTx/>
              <a:buFont typeface="Arial" panose="020B0604020202020204" pitchFamily="34" charset="0"/>
              <a:buNone/>
              <a:tabLst/>
              <a:defRPr/>
            </a:pPr>
            <a:endParaRPr lang="en-US" dirty="0" smtClean="0"/>
          </a:p>
          <a:p>
            <a:pPr marL="266712" marR="0" lvl="0" indent="-266712" algn="l" defTabSz="1066847" rtl="0" eaLnBrk="1" fontAlgn="auto" latinLnBrk="0" hangingPunct="1">
              <a:lnSpc>
                <a:spcPct val="90000"/>
              </a:lnSpc>
              <a:spcBef>
                <a:spcPts val="1167"/>
              </a:spcBef>
              <a:spcAft>
                <a:spcPts val="0"/>
              </a:spcAft>
              <a:buClrTx/>
              <a:buSzTx/>
              <a:buFont typeface="Arial" panose="020B0604020202020204" pitchFamily="34" charset="0"/>
              <a:buNone/>
              <a:tabLst/>
              <a:defRPr/>
            </a:pPr>
            <a:endParaRPr lang="en-US" dirty="0" smtClean="0"/>
          </a:p>
          <a:p>
            <a:pPr marL="266712" marR="0" lvl="0" indent="-266712" algn="l" defTabSz="1066847" rtl="0" eaLnBrk="1" fontAlgn="auto" latinLnBrk="0" hangingPunct="1">
              <a:lnSpc>
                <a:spcPct val="90000"/>
              </a:lnSpc>
              <a:spcBef>
                <a:spcPts val="1167"/>
              </a:spcBef>
              <a:spcAft>
                <a:spcPts val="0"/>
              </a:spcAft>
              <a:buClrTx/>
              <a:buSzTx/>
              <a:buFont typeface="Arial" panose="020B0604020202020204" pitchFamily="34" charset="0"/>
              <a:buNone/>
              <a:tabLst/>
              <a:defRPr/>
            </a:pPr>
            <a:endParaRPr lang="en-US" dirty="0" smtClean="0"/>
          </a:p>
          <a:p>
            <a:pPr marL="266712" marR="0" lvl="0" indent="-266712" algn="l" defTabSz="1066847" rtl="0" eaLnBrk="1" fontAlgn="auto" latinLnBrk="0" hangingPunct="1">
              <a:lnSpc>
                <a:spcPct val="90000"/>
              </a:lnSpc>
              <a:spcBef>
                <a:spcPts val="1167"/>
              </a:spcBef>
              <a:spcAft>
                <a:spcPts val="0"/>
              </a:spcAft>
              <a:buClrTx/>
              <a:buSzTx/>
              <a:buFont typeface="Arial" panose="020B0604020202020204" pitchFamily="34" charset="0"/>
              <a:buNone/>
              <a:tabLst/>
              <a:defRPr/>
            </a:pPr>
            <a:endParaRPr lang="en-US" dirty="0" smtClean="0"/>
          </a:p>
          <a:p>
            <a:pPr marL="266712" marR="0" lvl="0" indent="-266712" algn="l" defTabSz="1066847" rtl="0" eaLnBrk="1" fontAlgn="auto" latinLnBrk="0" hangingPunct="1">
              <a:lnSpc>
                <a:spcPct val="90000"/>
              </a:lnSpc>
              <a:spcBef>
                <a:spcPts val="1167"/>
              </a:spcBef>
              <a:spcAft>
                <a:spcPts val="0"/>
              </a:spcAft>
              <a:buClrTx/>
              <a:buSzTx/>
              <a:buFont typeface="Arial" panose="020B0604020202020204" pitchFamily="34" charset="0"/>
              <a:buNone/>
              <a:tabLst/>
              <a:defRPr/>
            </a:pPr>
            <a:r>
              <a:rPr lang="en-US" dirty="0" smtClean="0"/>
              <a:t>					IMAGE</a:t>
            </a:r>
          </a:p>
          <a:p>
            <a:pPr marL="266712" marR="0" lvl="0" indent="-266712" algn="l" defTabSz="1066847" rtl="0" eaLnBrk="1" fontAlgn="auto" latinLnBrk="0" hangingPunct="1">
              <a:lnSpc>
                <a:spcPct val="90000"/>
              </a:lnSpc>
              <a:spcBef>
                <a:spcPts val="1167"/>
              </a:spcBef>
              <a:spcAft>
                <a:spcPts val="0"/>
              </a:spcAft>
              <a:buClrTx/>
              <a:buSzTx/>
              <a:buFont typeface="Arial" panose="020B0604020202020204" pitchFamily="34" charset="0"/>
              <a:buNone/>
              <a:tabLst/>
              <a:defRPr/>
            </a:pPr>
            <a:endParaRPr lang="en-US" dirty="0" smtClean="0"/>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4951114" cy="8001000"/>
          </a:xfrm>
          <a:prstGeom prst="rect">
            <a:avLst/>
          </a:prstGeom>
        </p:spPr>
      </p:pic>
      <p:sp>
        <p:nvSpPr>
          <p:cNvPr id="14" name="Text Placeholder 13"/>
          <p:cNvSpPr>
            <a:spLocks noGrp="1"/>
          </p:cNvSpPr>
          <p:nvPr>
            <p:ph type="body" sz="quarter" idx="13" hasCustomPrompt="1"/>
          </p:nvPr>
        </p:nvSpPr>
        <p:spPr>
          <a:xfrm>
            <a:off x="657861" y="4011931"/>
            <a:ext cx="3780027" cy="1767078"/>
          </a:xfrm>
        </p:spPr>
        <p:txBody>
          <a:bodyPr>
            <a:noAutofit/>
          </a:bodyPr>
          <a:lstStyle>
            <a:lvl1pPr marL="0" indent="0">
              <a:buNone/>
              <a:defRPr sz="1800">
                <a:latin typeface="Arial" charset="0"/>
                <a:ea typeface="Arial" charset="0"/>
                <a:cs typeface="Arial" charset="0"/>
              </a:defRPr>
            </a:lvl1pPr>
          </a:lstStyle>
          <a:p>
            <a:pPr lvl="0"/>
            <a:r>
              <a:rPr lang="en-US" dirty="0" smtClean="0"/>
              <a:t>We want to thank you for making a positive difference in 100 kids lives by supporting Organization Name. With your generous gift we are truly making a major impact.</a:t>
            </a:r>
          </a:p>
          <a:p>
            <a:pPr lvl="0"/>
            <a:endParaRPr lang="en-US" dirty="0" smtClean="0"/>
          </a:p>
          <a:p>
            <a:pPr lvl="0"/>
            <a:r>
              <a:rPr lang="en-US" dirty="0" smtClean="0"/>
              <a:t>Sincerely, </a:t>
            </a:r>
            <a:endParaRPr lang="en-US" dirty="0"/>
          </a:p>
        </p:txBody>
      </p:sp>
      <p:sp>
        <p:nvSpPr>
          <p:cNvPr id="6" name="Picture Placeholder 10"/>
          <p:cNvSpPr>
            <a:spLocks noGrp="1" noChangeAspect="1"/>
          </p:cNvSpPr>
          <p:nvPr>
            <p:ph type="pic" sz="quarter" idx="12" hasCustomPrompt="1"/>
          </p:nvPr>
        </p:nvSpPr>
        <p:spPr>
          <a:xfrm>
            <a:off x="990894" y="6415745"/>
            <a:ext cx="3176804" cy="1105932"/>
          </a:xfrm>
        </p:spPr>
        <p:txBody>
          <a:bodyPr/>
          <a:lstStyle>
            <a:lvl1pPr>
              <a:defRPr baseline="0"/>
            </a:lvl1pPr>
          </a:lstStyle>
          <a:p>
            <a:pPr marL="266712" marR="0" lvl="0" indent="-266712" algn="l" defTabSz="1066847" rtl="0" eaLnBrk="1" fontAlgn="auto" latinLnBrk="0" hangingPunct="1">
              <a:lnSpc>
                <a:spcPct val="90000"/>
              </a:lnSpc>
              <a:spcBef>
                <a:spcPts val="1167"/>
              </a:spcBef>
              <a:spcAft>
                <a:spcPts val="0"/>
              </a:spcAft>
              <a:buClrTx/>
              <a:buSzTx/>
              <a:buFont typeface="Arial" panose="020B0604020202020204" pitchFamily="34" charset="0"/>
              <a:buNone/>
              <a:tabLst/>
              <a:defRPr/>
            </a:pPr>
            <a:r>
              <a:rPr lang="en-US" dirty="0" smtClean="0"/>
              <a:t>		LOGO</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1" y="0"/>
            <a:ext cx="7610475" cy="8001000"/>
          </a:xfrm>
        </p:spPr>
        <p:txBody>
          <a:bodyPr/>
          <a:lstStyle>
            <a:lvl1pPr>
              <a:defRPr baseline="0"/>
            </a:lvl1pPr>
          </a:lstStyle>
          <a:p>
            <a:pPr marL="266712" marR="0" lvl="0" indent="-266712" algn="l" defTabSz="1066847" rtl="0" eaLnBrk="1" fontAlgn="auto" latinLnBrk="0" hangingPunct="1">
              <a:lnSpc>
                <a:spcPct val="90000"/>
              </a:lnSpc>
              <a:spcBef>
                <a:spcPts val="1167"/>
              </a:spcBef>
              <a:spcAft>
                <a:spcPts val="0"/>
              </a:spcAft>
              <a:buClrTx/>
              <a:buSzTx/>
              <a:buFont typeface="Arial" panose="020B0604020202020204" pitchFamily="34" charset="0"/>
              <a:buNone/>
              <a:tabLst/>
              <a:defRPr/>
            </a:pPr>
            <a:endParaRPr lang="en-US" dirty="0" smtClean="0"/>
          </a:p>
          <a:p>
            <a:pPr marL="266712" marR="0" lvl="0" indent="-266712" algn="l" defTabSz="1066847" rtl="0" eaLnBrk="1" fontAlgn="auto" latinLnBrk="0" hangingPunct="1">
              <a:lnSpc>
                <a:spcPct val="90000"/>
              </a:lnSpc>
              <a:spcBef>
                <a:spcPts val="1167"/>
              </a:spcBef>
              <a:spcAft>
                <a:spcPts val="0"/>
              </a:spcAft>
              <a:buClrTx/>
              <a:buSzTx/>
              <a:buFont typeface="Arial" panose="020B0604020202020204" pitchFamily="34" charset="0"/>
              <a:buNone/>
              <a:tabLst/>
              <a:defRPr/>
            </a:pPr>
            <a:endParaRPr lang="en-US" dirty="0" smtClean="0"/>
          </a:p>
          <a:p>
            <a:pPr marL="266712" marR="0" lvl="0" indent="-266712" algn="l" defTabSz="1066847" rtl="0" eaLnBrk="1" fontAlgn="auto" latinLnBrk="0" hangingPunct="1">
              <a:lnSpc>
                <a:spcPct val="90000"/>
              </a:lnSpc>
              <a:spcBef>
                <a:spcPts val="1167"/>
              </a:spcBef>
              <a:spcAft>
                <a:spcPts val="0"/>
              </a:spcAft>
              <a:buClrTx/>
              <a:buSzTx/>
              <a:buFont typeface="Arial" panose="020B0604020202020204" pitchFamily="34" charset="0"/>
              <a:buNone/>
              <a:tabLst/>
              <a:defRPr/>
            </a:pPr>
            <a:endParaRPr lang="en-US" dirty="0" smtClean="0"/>
          </a:p>
          <a:p>
            <a:pPr marL="266712" marR="0" lvl="0" indent="-266712" algn="l" defTabSz="1066847" rtl="0" eaLnBrk="1" fontAlgn="auto" latinLnBrk="0" hangingPunct="1">
              <a:lnSpc>
                <a:spcPct val="90000"/>
              </a:lnSpc>
              <a:spcBef>
                <a:spcPts val="1167"/>
              </a:spcBef>
              <a:spcAft>
                <a:spcPts val="0"/>
              </a:spcAft>
              <a:buClrTx/>
              <a:buSzTx/>
              <a:buFont typeface="Arial" panose="020B0604020202020204" pitchFamily="34" charset="0"/>
              <a:buNone/>
              <a:tabLst/>
              <a:defRPr/>
            </a:pPr>
            <a:endParaRPr lang="en-US" dirty="0" smtClean="0"/>
          </a:p>
          <a:p>
            <a:pPr marL="266712" marR="0" lvl="0" indent="-266712" algn="l" defTabSz="1066847" rtl="0" eaLnBrk="1" fontAlgn="auto" latinLnBrk="0" hangingPunct="1">
              <a:lnSpc>
                <a:spcPct val="90000"/>
              </a:lnSpc>
              <a:spcBef>
                <a:spcPts val="1167"/>
              </a:spcBef>
              <a:spcAft>
                <a:spcPts val="0"/>
              </a:spcAft>
              <a:buClrTx/>
              <a:buSzTx/>
              <a:buFont typeface="Arial" panose="020B0604020202020204" pitchFamily="34" charset="0"/>
              <a:buNone/>
              <a:tabLst/>
              <a:defRPr/>
            </a:pPr>
            <a:endParaRPr lang="en-US" dirty="0" smtClean="0"/>
          </a:p>
          <a:p>
            <a:pPr marL="266712" marR="0" lvl="0" indent="-266712" algn="l" defTabSz="1066847" rtl="0" eaLnBrk="1" fontAlgn="auto" latinLnBrk="0" hangingPunct="1">
              <a:lnSpc>
                <a:spcPct val="90000"/>
              </a:lnSpc>
              <a:spcBef>
                <a:spcPts val="1167"/>
              </a:spcBef>
              <a:spcAft>
                <a:spcPts val="0"/>
              </a:spcAft>
              <a:buClrTx/>
              <a:buSzTx/>
              <a:buFont typeface="Arial" panose="020B0604020202020204" pitchFamily="34" charset="0"/>
              <a:buNone/>
              <a:tabLst/>
              <a:defRPr/>
            </a:pPr>
            <a:r>
              <a:rPr lang="en-US" dirty="0" smtClean="0"/>
              <a:t>				IMAGE</a:t>
            </a:r>
            <a:endParaRPr lang="en-US" dirty="0"/>
          </a:p>
        </p:txBody>
      </p:sp>
      <p:sp>
        <p:nvSpPr>
          <p:cNvPr id="14" name="Text Placeholder 13"/>
          <p:cNvSpPr>
            <a:spLocks noGrp="1"/>
          </p:cNvSpPr>
          <p:nvPr>
            <p:ph type="body" sz="quarter" idx="13" hasCustomPrompt="1"/>
          </p:nvPr>
        </p:nvSpPr>
        <p:spPr>
          <a:xfrm>
            <a:off x="8399781" y="3524251"/>
            <a:ext cx="6059487" cy="1767078"/>
          </a:xfrm>
        </p:spPr>
        <p:txBody>
          <a:bodyPr>
            <a:noAutofit/>
          </a:bodyPr>
          <a:lstStyle>
            <a:lvl1pPr marL="0" indent="0">
              <a:buNone/>
              <a:defRPr sz="2400">
                <a:latin typeface="Arial" charset="0"/>
                <a:ea typeface="Arial" charset="0"/>
                <a:cs typeface="Arial" charset="0"/>
              </a:defRPr>
            </a:lvl1pPr>
          </a:lstStyle>
          <a:p>
            <a:pPr lvl="0"/>
            <a:r>
              <a:rPr lang="en-US" dirty="0" smtClean="0"/>
              <a:t>We want to thank you for making a positive difference in 100 kids lives by supporting Organization Name. With your generous gift we are truly making a major impact.</a:t>
            </a:r>
          </a:p>
          <a:p>
            <a:pPr lvl="0"/>
            <a:endParaRPr lang="en-US" dirty="0" smtClean="0"/>
          </a:p>
          <a:p>
            <a:pPr lvl="0"/>
            <a:r>
              <a:rPr lang="en-US" dirty="0" smtClean="0"/>
              <a:t>Sincerely, </a:t>
            </a:r>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86269" y="410464"/>
            <a:ext cx="6667499" cy="2717800"/>
          </a:xfrm>
          <a:prstGeom prst="rect">
            <a:avLst/>
          </a:prstGeom>
        </p:spPr>
      </p:pic>
      <p:sp>
        <p:nvSpPr>
          <p:cNvPr id="6" name="Picture Placeholder 10"/>
          <p:cNvSpPr>
            <a:spLocks noGrp="1" noChangeAspect="1"/>
          </p:cNvSpPr>
          <p:nvPr>
            <p:ph type="pic" sz="quarter" idx="12" hasCustomPrompt="1"/>
          </p:nvPr>
        </p:nvSpPr>
        <p:spPr>
          <a:xfrm>
            <a:off x="8440206" y="6245057"/>
            <a:ext cx="3176804" cy="1105932"/>
          </a:xfrm>
        </p:spPr>
        <p:txBody>
          <a:bodyPr/>
          <a:lstStyle>
            <a:lvl1pPr>
              <a:defRPr baseline="0"/>
            </a:lvl1pPr>
          </a:lstStyle>
          <a:p>
            <a:pPr marL="266712" marR="0" lvl="0" indent="-266712" algn="l" defTabSz="1066847" rtl="0" eaLnBrk="1" fontAlgn="auto" latinLnBrk="0" hangingPunct="1">
              <a:lnSpc>
                <a:spcPct val="90000"/>
              </a:lnSpc>
              <a:spcBef>
                <a:spcPts val="1167"/>
              </a:spcBef>
              <a:spcAft>
                <a:spcPts val="0"/>
              </a:spcAft>
              <a:buClrTx/>
              <a:buSzTx/>
              <a:buFont typeface="Arial" panose="020B0604020202020204" pitchFamily="34" charset="0"/>
              <a:buNone/>
              <a:tabLst/>
              <a:defRPr/>
            </a:pPr>
            <a:r>
              <a:rPr lang="en-US" dirty="0" smtClean="0"/>
              <a:t>		LOGO</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onor Spotlight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5207338" cy="8001000"/>
          </a:xfrm>
          <a:prstGeom prst="rect">
            <a:avLst/>
          </a:prstGeom>
        </p:spPr>
      </p:pic>
      <p:sp>
        <p:nvSpPr>
          <p:cNvPr id="8" name="Text Placeholder 13"/>
          <p:cNvSpPr>
            <a:spLocks noGrp="1"/>
          </p:cNvSpPr>
          <p:nvPr>
            <p:ph type="body" sz="quarter" idx="13" hasCustomPrompt="1"/>
          </p:nvPr>
        </p:nvSpPr>
        <p:spPr>
          <a:xfrm>
            <a:off x="474981" y="2268475"/>
            <a:ext cx="3463035" cy="403288"/>
          </a:xfrm>
        </p:spPr>
        <p:txBody>
          <a:bodyPr>
            <a:noAutofit/>
          </a:bodyPr>
          <a:lstStyle>
            <a:lvl1pPr marL="0" indent="0" algn="l">
              <a:lnSpc>
                <a:spcPct val="100000"/>
              </a:lnSpc>
              <a:buNone/>
              <a:defRPr sz="1600" b="1" baseline="0">
                <a:solidFill>
                  <a:schemeClr val="bg1"/>
                </a:solidFill>
                <a:latin typeface="Arial" charset="0"/>
                <a:ea typeface="Arial" charset="0"/>
                <a:cs typeface="Arial" charset="0"/>
              </a:defRPr>
            </a:lvl1pPr>
          </a:lstStyle>
          <a:p>
            <a:pPr lvl="0"/>
            <a:r>
              <a:rPr lang="en-US" dirty="0" smtClean="0"/>
              <a:t>THE HOWELL FAMILY</a:t>
            </a:r>
          </a:p>
        </p:txBody>
      </p:sp>
      <p:sp>
        <p:nvSpPr>
          <p:cNvPr id="9" name="Picture Placeholder 10"/>
          <p:cNvSpPr>
            <a:spLocks noGrp="1" noChangeAspect="1"/>
          </p:cNvSpPr>
          <p:nvPr>
            <p:ph type="pic" sz="quarter" idx="12" hasCustomPrompt="1"/>
          </p:nvPr>
        </p:nvSpPr>
        <p:spPr>
          <a:xfrm>
            <a:off x="539790" y="6415745"/>
            <a:ext cx="3176804" cy="1105932"/>
          </a:xfrm>
        </p:spPr>
        <p:txBody>
          <a:bodyPr/>
          <a:lstStyle>
            <a:lvl1pPr>
              <a:defRPr baseline="0"/>
            </a:lvl1pPr>
          </a:lstStyle>
          <a:p>
            <a:pPr marL="266712" marR="0" lvl="0" indent="-266712" algn="l" defTabSz="1066847" rtl="0" eaLnBrk="1" fontAlgn="auto" latinLnBrk="0" hangingPunct="1">
              <a:lnSpc>
                <a:spcPct val="90000"/>
              </a:lnSpc>
              <a:spcBef>
                <a:spcPts val="1167"/>
              </a:spcBef>
              <a:spcAft>
                <a:spcPts val="0"/>
              </a:spcAft>
              <a:buClrTx/>
              <a:buSzTx/>
              <a:buFont typeface="Arial" panose="020B0604020202020204" pitchFamily="34" charset="0"/>
              <a:buNone/>
              <a:tabLst/>
              <a:defRPr/>
            </a:pPr>
            <a:r>
              <a:rPr lang="en-US" dirty="0" smtClean="0"/>
              <a:t>		LOGO</a:t>
            </a:r>
            <a:endParaRPr lang="en-US" dirty="0"/>
          </a:p>
        </p:txBody>
      </p:sp>
      <p:sp>
        <p:nvSpPr>
          <p:cNvPr id="6" name="Picture Placeholder 5"/>
          <p:cNvSpPr>
            <a:spLocks noGrp="1"/>
          </p:cNvSpPr>
          <p:nvPr>
            <p:ph type="pic" sz="quarter" idx="14"/>
          </p:nvPr>
        </p:nvSpPr>
        <p:spPr>
          <a:xfrm>
            <a:off x="5191431" y="0"/>
            <a:ext cx="10051743" cy="8001000"/>
          </a:xfrm>
        </p:spPr>
        <p:txBody>
          <a:bodyPr/>
          <a:lstStyle>
            <a:lvl1pPr marL="0" indent="0">
              <a:buNone/>
              <a:defRPr/>
            </a:lvl1pPr>
          </a:lstStyle>
          <a:p>
            <a:endParaRPr lang="en-US" dirty="0" smtClean="0"/>
          </a:p>
          <a:p>
            <a:endParaRPr lang="en-US" dirty="0" smtClean="0"/>
          </a:p>
          <a:p>
            <a:endParaRPr lang="en-US" dirty="0" smtClean="0"/>
          </a:p>
          <a:p>
            <a:endParaRPr lang="en-US" dirty="0" smtClean="0"/>
          </a:p>
          <a:p>
            <a:endParaRPr lang="en-US" dirty="0" smtClean="0"/>
          </a:p>
          <a:p>
            <a:r>
              <a:rPr lang="en-US" dirty="0" smtClean="0"/>
              <a:t>				IMAGE</a:t>
            </a:r>
            <a:endParaRPr lang="en-US" dirty="0"/>
          </a:p>
        </p:txBody>
      </p:sp>
      <p:sp>
        <p:nvSpPr>
          <p:cNvPr id="13" name="Text Placeholder 13"/>
          <p:cNvSpPr>
            <a:spLocks noGrp="1"/>
          </p:cNvSpPr>
          <p:nvPr>
            <p:ph type="body" sz="quarter" idx="15" hasCustomPrompt="1"/>
          </p:nvPr>
        </p:nvSpPr>
        <p:spPr>
          <a:xfrm>
            <a:off x="474981" y="2711387"/>
            <a:ext cx="3463035" cy="803338"/>
          </a:xfrm>
        </p:spPr>
        <p:txBody>
          <a:bodyPr>
            <a:noAutofit/>
          </a:bodyPr>
          <a:lstStyle>
            <a:lvl1pPr marL="0" indent="0" algn="l">
              <a:lnSpc>
                <a:spcPct val="100000"/>
              </a:lnSpc>
              <a:buNone/>
              <a:defRPr sz="1600" b="0" baseline="0">
                <a:solidFill>
                  <a:schemeClr val="bg1"/>
                </a:solidFill>
                <a:latin typeface="Arial" charset="0"/>
                <a:ea typeface="Arial" charset="0"/>
                <a:cs typeface="Arial" charset="0"/>
              </a:defRPr>
            </a:lvl1pPr>
          </a:lstStyle>
          <a:p>
            <a:pPr lvl="0"/>
            <a:r>
              <a:rPr lang="en-US" dirty="0" smtClean="0"/>
              <a:t>• 4 year Volunteers</a:t>
            </a:r>
          </a:p>
          <a:p>
            <a:pPr lvl="0"/>
            <a:r>
              <a:rPr lang="en-US" dirty="0" smtClean="0"/>
              <a:t>• Bronze Level Supporters</a:t>
            </a:r>
          </a:p>
        </p:txBody>
      </p:sp>
      <p:sp>
        <p:nvSpPr>
          <p:cNvPr id="15" name="Text Placeholder 13"/>
          <p:cNvSpPr>
            <a:spLocks noGrp="1"/>
          </p:cNvSpPr>
          <p:nvPr>
            <p:ph type="body" sz="quarter" idx="16" hasCustomPrompt="1"/>
          </p:nvPr>
        </p:nvSpPr>
        <p:spPr>
          <a:xfrm>
            <a:off x="489268" y="3854386"/>
            <a:ext cx="4338764" cy="827341"/>
          </a:xfrm>
        </p:spPr>
        <p:txBody>
          <a:bodyPr>
            <a:noAutofit/>
          </a:bodyPr>
          <a:lstStyle>
            <a:lvl1pPr marL="0" indent="0" algn="l">
              <a:lnSpc>
                <a:spcPct val="100000"/>
              </a:lnSpc>
              <a:buNone/>
              <a:defRPr sz="1800" b="0" baseline="0">
                <a:latin typeface="Arial" charset="0"/>
                <a:ea typeface="Arial" charset="0"/>
                <a:cs typeface="Arial" charset="0"/>
              </a:defRPr>
            </a:lvl1pPr>
          </a:lstStyle>
          <a:p>
            <a:pPr lvl="0"/>
            <a:r>
              <a:rPr lang="en-US" dirty="0" smtClean="0"/>
              <a:t>Tell your donor's story in this section and share who, where, when, why and how they have supported your cause. You can also share an interesting story or quotes from others about the donor and highlights why this donor is truly special to your organization.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nor Spotlight 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6937375" cy="8001000"/>
          </a:xfrm>
        </p:spPr>
        <p:txBody>
          <a:bodyPr/>
          <a:lstStyle>
            <a:lvl1pPr marL="0" indent="0">
              <a:buNone/>
              <a:defRPr baseline="0"/>
            </a:lvl1pPr>
          </a:lstStyle>
          <a:p>
            <a:endParaRPr lang="en-US" dirty="0" smtClean="0"/>
          </a:p>
          <a:p>
            <a:endParaRPr lang="en-US" dirty="0" smtClean="0"/>
          </a:p>
          <a:p>
            <a:endParaRPr lang="en-US" dirty="0" smtClean="0"/>
          </a:p>
          <a:p>
            <a:endParaRPr lang="en-US" dirty="0" smtClean="0"/>
          </a:p>
          <a:p>
            <a:endParaRPr lang="en-US" dirty="0" smtClean="0"/>
          </a:p>
          <a:p>
            <a:r>
              <a:rPr lang="en-US" dirty="0" smtClean="0"/>
              <a:t>        		        IMAGE</a:t>
            </a:r>
            <a:endParaRPr lang="en-US" dirty="0"/>
          </a:p>
        </p:txBody>
      </p:sp>
      <p:sp>
        <p:nvSpPr>
          <p:cNvPr id="8" name="Text Placeholder 7"/>
          <p:cNvSpPr>
            <a:spLocks noGrp="1"/>
          </p:cNvSpPr>
          <p:nvPr>
            <p:ph type="body" sz="quarter" idx="11" hasCustomPrompt="1"/>
          </p:nvPr>
        </p:nvSpPr>
        <p:spPr>
          <a:xfrm>
            <a:off x="7730427" y="2999677"/>
            <a:ext cx="6692900" cy="462851"/>
          </a:xfrm>
        </p:spPr>
        <p:txBody>
          <a:bodyPr>
            <a:normAutofit/>
          </a:bodyPr>
          <a:lstStyle>
            <a:lvl1pPr marL="0" indent="0">
              <a:buNone/>
              <a:defRPr sz="2800" b="1">
                <a:latin typeface="Arial" charset="0"/>
                <a:ea typeface="Arial" charset="0"/>
                <a:cs typeface="Arial" charset="0"/>
              </a:defRPr>
            </a:lvl1pPr>
          </a:lstStyle>
          <a:p>
            <a:pPr lvl="0"/>
            <a:r>
              <a:rPr lang="en-US" dirty="0" smtClean="0"/>
              <a:t>KAREN AND JANE ADAMS</a:t>
            </a:r>
            <a:endParaRPr lang="en-US" dirty="0"/>
          </a:p>
        </p:txBody>
      </p:sp>
      <p:sp>
        <p:nvSpPr>
          <p:cNvPr id="13" name="Text Placeholder 7"/>
          <p:cNvSpPr>
            <a:spLocks noGrp="1"/>
          </p:cNvSpPr>
          <p:nvPr>
            <p:ph type="body" sz="quarter" idx="12" hasCustomPrompt="1"/>
          </p:nvPr>
        </p:nvSpPr>
        <p:spPr>
          <a:xfrm>
            <a:off x="7730427" y="3511741"/>
            <a:ext cx="6692900" cy="999299"/>
          </a:xfrm>
        </p:spPr>
        <p:txBody>
          <a:bodyPr>
            <a:normAutofit/>
          </a:bodyPr>
          <a:lstStyle>
            <a:lvl1pPr marL="457200" indent="-457200">
              <a:buFont typeface="Arial" charset="0"/>
              <a:buChar char="•"/>
              <a:defRPr sz="2000" b="0" baseline="0">
                <a:latin typeface="Arial" charset="0"/>
                <a:ea typeface="Arial" charset="0"/>
                <a:cs typeface="Arial" charset="0"/>
              </a:defRPr>
            </a:lvl1pPr>
          </a:lstStyle>
          <a:p>
            <a:pPr lvl="0"/>
            <a:r>
              <a:rPr lang="en-US" dirty="0" smtClean="0"/>
              <a:t>4 year volunteers</a:t>
            </a:r>
          </a:p>
          <a:p>
            <a:pPr lvl="0"/>
            <a:r>
              <a:rPr lang="en-US" dirty="0" smtClean="0"/>
              <a:t>Bronze level supporters</a:t>
            </a:r>
            <a:endParaRPr lang="en-US" dirty="0"/>
          </a:p>
        </p:txBody>
      </p:sp>
      <p:sp>
        <p:nvSpPr>
          <p:cNvPr id="9" name="Text Placeholder 7"/>
          <p:cNvSpPr>
            <a:spLocks noGrp="1"/>
          </p:cNvSpPr>
          <p:nvPr>
            <p:ph type="body" sz="quarter" idx="14" hasCustomPrompt="1"/>
          </p:nvPr>
        </p:nvSpPr>
        <p:spPr>
          <a:xfrm>
            <a:off x="7742619" y="4755325"/>
            <a:ext cx="6692900" cy="2133155"/>
          </a:xfrm>
        </p:spPr>
        <p:txBody>
          <a:bodyPr>
            <a:normAutofit/>
          </a:bodyPr>
          <a:lstStyle>
            <a:lvl1pPr marL="0" indent="0">
              <a:buFont typeface="Arial" charset="0"/>
              <a:buNone/>
              <a:defRPr sz="2000" b="0" baseline="0">
                <a:latin typeface="Arial" charset="0"/>
                <a:ea typeface="Arial" charset="0"/>
                <a:cs typeface="Arial" charset="0"/>
              </a:defRPr>
            </a:lvl1pPr>
          </a:lstStyle>
          <a:p>
            <a:pPr lvl="0"/>
            <a:r>
              <a:rPr lang="en-US" dirty="0" smtClean="0"/>
              <a:t>Tell your donor's story in this section and share who, where, when, why and how they have supported your cause. You can also share an interesting story or quotes from others about the donor and highlights why this donor is truly special to your organization.</a:t>
            </a:r>
            <a:endParaRPr lang="en-US" dirty="0"/>
          </a:p>
        </p:txBody>
      </p:sp>
      <p:sp>
        <p:nvSpPr>
          <p:cNvPr id="7" name="Picture Placeholder 10"/>
          <p:cNvSpPr>
            <a:spLocks noGrp="1" noChangeAspect="1"/>
          </p:cNvSpPr>
          <p:nvPr>
            <p:ph type="pic" sz="quarter" idx="15" hasCustomPrompt="1"/>
          </p:nvPr>
        </p:nvSpPr>
        <p:spPr>
          <a:xfrm>
            <a:off x="7513614" y="600161"/>
            <a:ext cx="2898354" cy="1105932"/>
          </a:xfrm>
        </p:spPr>
        <p:txBody>
          <a:bodyPr/>
          <a:lstStyle>
            <a:lvl1pPr>
              <a:defRPr baseline="0"/>
            </a:lvl1pPr>
          </a:lstStyle>
          <a:p>
            <a:pPr marL="266712" marR="0" lvl="0" indent="-266712" algn="l" defTabSz="1066847" rtl="0" eaLnBrk="1" fontAlgn="auto" latinLnBrk="0" hangingPunct="1">
              <a:lnSpc>
                <a:spcPct val="90000"/>
              </a:lnSpc>
              <a:spcBef>
                <a:spcPts val="1167"/>
              </a:spcBef>
              <a:spcAft>
                <a:spcPts val="0"/>
              </a:spcAft>
              <a:buClrTx/>
              <a:buSzTx/>
              <a:buFont typeface="Arial" panose="020B0604020202020204" pitchFamily="34" charset="0"/>
              <a:buNone/>
              <a:tabLst/>
              <a:defRPr/>
            </a:pPr>
            <a:r>
              <a:rPr lang="en-US" dirty="0" smtClean="0"/>
              <a:t>		LOGO</a:t>
            </a:r>
            <a:endParaRPr lang="en-US" dirty="0"/>
          </a:p>
        </p:txBody>
      </p:sp>
      <p:sp>
        <p:nvSpPr>
          <p:cNvPr id="10" name="TextBox 9"/>
          <p:cNvSpPr txBox="1"/>
          <p:nvPr userDrawn="1"/>
        </p:nvSpPr>
        <p:spPr>
          <a:xfrm>
            <a:off x="10659291" y="418011"/>
            <a:ext cx="4167051" cy="1538883"/>
          </a:xfrm>
          <a:prstGeom prst="rect">
            <a:avLst/>
          </a:prstGeom>
          <a:noFill/>
        </p:spPr>
        <p:txBody>
          <a:bodyPr wrap="square" rtlCol="0">
            <a:spAutoFit/>
          </a:bodyPr>
          <a:lstStyle/>
          <a:p>
            <a:r>
              <a:rPr lang="en-US" sz="4700" b="1" dirty="0" smtClean="0">
                <a:solidFill>
                  <a:schemeClr val="bg1"/>
                </a:solidFill>
                <a:latin typeface="Arial Black" charset="0"/>
                <a:ea typeface="Arial Black" charset="0"/>
                <a:cs typeface="Arial Black" charset="0"/>
              </a:rPr>
              <a:t>DONOR</a:t>
            </a:r>
          </a:p>
          <a:p>
            <a:r>
              <a:rPr lang="en-US" sz="4700" b="1" dirty="0" smtClean="0">
                <a:solidFill>
                  <a:schemeClr val="bg1"/>
                </a:solidFill>
                <a:latin typeface="Arial Black" charset="0"/>
                <a:ea typeface="Arial Black" charset="0"/>
                <a:cs typeface="Arial Black" charset="0"/>
              </a:rPr>
              <a:t>SPOTLIGHT</a:t>
            </a:r>
            <a:endParaRPr lang="en-US" sz="4700" b="1" dirty="0">
              <a:solidFill>
                <a:schemeClr val="bg1"/>
              </a:solidFill>
              <a:latin typeface="Arial Black" charset="0"/>
              <a:ea typeface="Arial Black" charset="0"/>
              <a:cs typeface="Arial Black"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iving Anniversary 1">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92601"/>
            <a:ext cx="15239999" cy="3708400"/>
          </a:xfrm>
          <a:prstGeom prst="rect">
            <a:avLst/>
          </a:prstGeom>
        </p:spPr>
      </p:pic>
      <p:pic>
        <p:nvPicPr>
          <p:cNvPr id="2" name="Picture 1"/>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414528" y="0"/>
            <a:ext cx="14828647" cy="7282314"/>
          </a:xfrm>
          <a:prstGeom prst="rect">
            <a:avLst/>
          </a:prstGeom>
        </p:spPr>
      </p:pic>
      <p:sp>
        <p:nvSpPr>
          <p:cNvPr id="8" name="Text Placeholder 13"/>
          <p:cNvSpPr>
            <a:spLocks noGrp="1"/>
          </p:cNvSpPr>
          <p:nvPr>
            <p:ph type="body" sz="quarter" idx="13" hasCustomPrompt="1"/>
          </p:nvPr>
        </p:nvSpPr>
        <p:spPr>
          <a:xfrm>
            <a:off x="1352805" y="5426203"/>
            <a:ext cx="8291067" cy="742949"/>
          </a:xfrm>
        </p:spPr>
        <p:txBody>
          <a:bodyPr>
            <a:noAutofit/>
          </a:bodyPr>
          <a:lstStyle>
            <a:lvl1pPr marL="0" indent="0" algn="ctr">
              <a:buNone/>
              <a:defRPr sz="1800" baseline="0">
                <a:latin typeface="Arial" charset="0"/>
                <a:ea typeface="Arial" charset="0"/>
                <a:cs typeface="Arial" charset="0"/>
              </a:defRPr>
            </a:lvl1pPr>
          </a:lstStyle>
          <a:p>
            <a:pPr lvl="0"/>
            <a:r>
              <a:rPr lang="en-US" dirty="0" smtClean="0"/>
              <a:t>We wanted to wish you a happy one-year anniversary since your last donation! Your donation helped us build a new homeless shelter that serves over 1,200 men, women and children each month. Thank you again!</a:t>
            </a:r>
          </a:p>
        </p:txBody>
      </p:sp>
      <p:sp>
        <p:nvSpPr>
          <p:cNvPr id="6" name="Picture Placeholder 10"/>
          <p:cNvSpPr>
            <a:spLocks noGrp="1" noChangeAspect="1"/>
          </p:cNvSpPr>
          <p:nvPr>
            <p:ph type="pic" sz="quarter" idx="12" hasCustomPrompt="1"/>
          </p:nvPr>
        </p:nvSpPr>
        <p:spPr>
          <a:xfrm>
            <a:off x="3916974" y="6452321"/>
            <a:ext cx="3176804" cy="1105932"/>
          </a:xfrm>
        </p:spPr>
        <p:txBody>
          <a:bodyPr/>
          <a:lstStyle>
            <a:lvl1pPr>
              <a:defRPr baseline="0"/>
            </a:lvl1pPr>
          </a:lstStyle>
          <a:p>
            <a:pPr marL="266712" marR="0" lvl="0" indent="-266712" algn="l" defTabSz="1066847" rtl="0" eaLnBrk="1" fontAlgn="auto" latinLnBrk="0" hangingPunct="1">
              <a:lnSpc>
                <a:spcPct val="90000"/>
              </a:lnSpc>
              <a:spcBef>
                <a:spcPts val="1167"/>
              </a:spcBef>
              <a:spcAft>
                <a:spcPts val="0"/>
              </a:spcAft>
              <a:buClrTx/>
              <a:buSzTx/>
              <a:buFont typeface="Arial" panose="020B0604020202020204" pitchFamily="34" charset="0"/>
              <a:buNone/>
              <a:tabLst/>
              <a:defRPr/>
            </a:pPr>
            <a:r>
              <a:rPr lang="en-US" dirty="0" smtClean="0"/>
              <a:t>		LOGO</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iving Anniversary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932" y="0"/>
            <a:ext cx="15237243" cy="8001000"/>
          </a:xfrm>
          <a:prstGeom prst="rect">
            <a:avLst/>
          </a:prstGeom>
        </p:spPr>
      </p:pic>
      <p:sp>
        <p:nvSpPr>
          <p:cNvPr id="8" name="Text Placeholder 13"/>
          <p:cNvSpPr>
            <a:spLocks noGrp="1"/>
          </p:cNvSpPr>
          <p:nvPr>
            <p:ph type="body" sz="quarter" idx="13" hasCustomPrompt="1"/>
          </p:nvPr>
        </p:nvSpPr>
        <p:spPr>
          <a:xfrm>
            <a:off x="3510789" y="4828795"/>
            <a:ext cx="7888731" cy="742949"/>
          </a:xfrm>
        </p:spPr>
        <p:txBody>
          <a:bodyPr>
            <a:noAutofit/>
          </a:bodyPr>
          <a:lstStyle>
            <a:lvl1pPr marL="0" indent="0" algn="ctr">
              <a:buNone/>
              <a:defRPr sz="1800" baseline="0">
                <a:latin typeface="Arial" charset="0"/>
                <a:ea typeface="Arial" charset="0"/>
                <a:cs typeface="Arial" charset="0"/>
              </a:defRPr>
            </a:lvl1pPr>
          </a:lstStyle>
          <a:p>
            <a:pPr lvl="0"/>
            <a:r>
              <a:rPr lang="en-US" dirty="0" smtClean="0"/>
              <a:t>We wanted to wish you a happy one-year anniversary since your last donation! Your donation helped us build a new homeless shelter that serves over 1,200 men, women and children each month. Thank you again!</a:t>
            </a:r>
          </a:p>
        </p:txBody>
      </p:sp>
      <p:sp>
        <p:nvSpPr>
          <p:cNvPr id="5" name="Picture Placeholder 10"/>
          <p:cNvSpPr>
            <a:spLocks noGrp="1" noChangeAspect="1"/>
          </p:cNvSpPr>
          <p:nvPr>
            <p:ph type="pic" sz="quarter" idx="12" hasCustomPrompt="1"/>
          </p:nvPr>
        </p:nvSpPr>
        <p:spPr>
          <a:xfrm>
            <a:off x="12192000" y="6537665"/>
            <a:ext cx="2814386" cy="1105932"/>
          </a:xfrm>
        </p:spPr>
        <p:txBody>
          <a:bodyPr/>
          <a:lstStyle>
            <a:lvl1pPr>
              <a:defRPr baseline="0"/>
            </a:lvl1pPr>
          </a:lstStyle>
          <a:p>
            <a:pPr marL="266712" marR="0" lvl="0" indent="-266712" algn="l" defTabSz="1066847" rtl="0" eaLnBrk="1" fontAlgn="auto" latinLnBrk="0" hangingPunct="1">
              <a:lnSpc>
                <a:spcPct val="90000"/>
              </a:lnSpc>
              <a:spcBef>
                <a:spcPts val="1167"/>
              </a:spcBef>
              <a:spcAft>
                <a:spcPts val="0"/>
              </a:spcAft>
              <a:buClrTx/>
              <a:buSzTx/>
              <a:buFont typeface="Arial" panose="020B0604020202020204" pitchFamily="34" charset="0"/>
              <a:buNone/>
              <a:tabLst/>
              <a:defRPr/>
            </a:pPr>
            <a:r>
              <a:rPr lang="en-US" dirty="0" smtClean="0"/>
              <a:t>	      LOGO</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7969" y="425980"/>
            <a:ext cx="13147238" cy="154649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7969" y="2129897"/>
            <a:ext cx="13147238" cy="507656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7968" y="7415742"/>
            <a:ext cx="3429714" cy="425980"/>
          </a:xfrm>
          <a:prstGeom prst="rect">
            <a:avLst/>
          </a:prstGeom>
        </p:spPr>
        <p:txBody>
          <a:bodyPr vert="horz" lIns="91440" tIns="45720" rIns="91440" bIns="45720" rtlCol="0" anchor="ctr"/>
          <a:lstStyle>
            <a:lvl1pPr algn="l">
              <a:defRPr sz="1400">
                <a:solidFill>
                  <a:schemeClr val="tx1">
                    <a:tint val="75000"/>
                  </a:schemeClr>
                </a:solidFill>
              </a:defRPr>
            </a:lvl1pPr>
          </a:lstStyle>
          <a:p>
            <a:fld id="{1DCB2494-E733-004D-AB2D-046552613DA1}" type="datetimeFigureOut">
              <a:rPr lang="en-US" smtClean="0"/>
              <a:t>12/5/17</a:t>
            </a:fld>
            <a:endParaRPr lang="en-US"/>
          </a:p>
        </p:txBody>
      </p:sp>
      <p:sp>
        <p:nvSpPr>
          <p:cNvPr id="5" name="Footer Placeholder 4"/>
          <p:cNvSpPr>
            <a:spLocks noGrp="1"/>
          </p:cNvSpPr>
          <p:nvPr>
            <p:ph type="ftr" sz="quarter" idx="3"/>
          </p:nvPr>
        </p:nvSpPr>
        <p:spPr>
          <a:xfrm>
            <a:off x="5049302" y="7415742"/>
            <a:ext cx="5144572" cy="425980"/>
          </a:xfrm>
          <a:prstGeom prst="rect">
            <a:avLst/>
          </a:prstGeom>
        </p:spPr>
        <p:txBody>
          <a:bodyPr vert="horz" lIns="91440" tIns="45720" rIns="91440" bIns="45720" rtlCol="0" anchor="ctr"/>
          <a:lstStyle>
            <a:lvl1pPr algn="ctr">
              <a:defRPr sz="1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65493" y="7415742"/>
            <a:ext cx="3429714" cy="425980"/>
          </a:xfrm>
          <a:prstGeom prst="rect">
            <a:avLst/>
          </a:prstGeom>
        </p:spPr>
        <p:txBody>
          <a:bodyPr vert="horz" lIns="91440" tIns="45720" rIns="91440" bIns="45720" rtlCol="0" anchor="ctr"/>
          <a:lstStyle>
            <a:lvl1pPr algn="r">
              <a:defRPr sz="1400">
                <a:solidFill>
                  <a:schemeClr val="tx1">
                    <a:tint val="75000"/>
                  </a:schemeClr>
                </a:solidFill>
              </a:defRPr>
            </a:lvl1pPr>
          </a:lstStyle>
          <a:p>
            <a:fld id="{CB4DAE67-AFF2-6843-9119-69941152A23A}" type="slidenum">
              <a:rPr lang="en-US" smtClean="0"/>
              <a:t>‹#›</a:t>
            </a:fld>
            <a:endParaRPr lang="en-US"/>
          </a:p>
        </p:txBody>
      </p:sp>
    </p:spTree>
    <p:extLst>
      <p:ext uri="{BB962C8B-B14F-4D97-AF65-F5344CB8AC3E}">
        <p14:creationId xmlns:p14="http://schemas.microsoft.com/office/powerpoint/2010/main" val="839781294"/>
      </p:ext>
    </p:extLst>
  </p:cSld>
  <p:clrMap bg1="lt1" tx1="dk1" bg2="lt2" tx2="dk2" accent1="accent1" accent2="accent2" accent3="accent3" accent4="accent4" accent5="accent5" accent6="accent6" hlink="hlink" folHlink="folHlink"/>
  <p:sldLayoutIdLst>
    <p:sldLayoutId id="2147483665" r:id="rId1"/>
    <p:sldLayoutId id="2147483662" r:id="rId2"/>
    <p:sldLayoutId id="2147483666" r:id="rId3"/>
    <p:sldLayoutId id="2147483663" r:id="rId4"/>
    <p:sldLayoutId id="2147483669" r:id="rId5"/>
    <p:sldLayoutId id="2147483668" r:id="rId6"/>
  </p:sldLayoutIdLst>
  <p:txStyles>
    <p:titleStyle>
      <a:lvl1pPr algn="l" defTabSz="1066847" rtl="0" eaLnBrk="1" latinLnBrk="0" hangingPunct="1">
        <a:lnSpc>
          <a:spcPct val="90000"/>
        </a:lnSpc>
        <a:spcBef>
          <a:spcPct val="0"/>
        </a:spcBef>
        <a:buNone/>
        <a:defRPr sz="5132" kern="1200">
          <a:solidFill>
            <a:schemeClr val="tx1"/>
          </a:solidFill>
          <a:latin typeface="+mj-lt"/>
          <a:ea typeface="+mj-ea"/>
          <a:cs typeface="+mj-cs"/>
        </a:defRPr>
      </a:lvl1pPr>
    </p:titleStyle>
    <p:bodyStyle>
      <a:lvl1pPr marL="266712" indent="-266712" algn="l" defTabSz="1066847" rtl="0" eaLnBrk="1" latinLnBrk="0" hangingPunct="1">
        <a:lnSpc>
          <a:spcPct val="90000"/>
        </a:lnSpc>
        <a:spcBef>
          <a:spcPts val="1167"/>
        </a:spcBef>
        <a:buFont typeface="Arial" panose="020B0604020202020204" pitchFamily="34" charset="0"/>
        <a:buChar char="•"/>
        <a:defRPr sz="3267" kern="1200">
          <a:solidFill>
            <a:schemeClr val="tx1"/>
          </a:solidFill>
          <a:latin typeface="+mn-lt"/>
          <a:ea typeface="+mn-ea"/>
          <a:cs typeface="+mn-cs"/>
        </a:defRPr>
      </a:lvl1pPr>
      <a:lvl2pPr marL="800135" indent="-266712" algn="l" defTabSz="1066847" rtl="0" eaLnBrk="1" latinLnBrk="0" hangingPunct="1">
        <a:lnSpc>
          <a:spcPct val="90000"/>
        </a:lnSpc>
        <a:spcBef>
          <a:spcPts val="583"/>
        </a:spcBef>
        <a:buFont typeface="Arial" panose="020B0604020202020204" pitchFamily="34" charset="0"/>
        <a:buChar char="•"/>
        <a:defRPr sz="2801" kern="1200">
          <a:solidFill>
            <a:schemeClr val="tx1"/>
          </a:solidFill>
          <a:latin typeface="+mn-lt"/>
          <a:ea typeface="+mn-ea"/>
          <a:cs typeface="+mn-cs"/>
        </a:defRPr>
      </a:lvl2pPr>
      <a:lvl3pPr marL="1333559" indent="-266712" algn="l" defTabSz="1066847" rtl="0" eaLnBrk="1" latinLnBrk="0" hangingPunct="1">
        <a:lnSpc>
          <a:spcPct val="90000"/>
        </a:lnSpc>
        <a:spcBef>
          <a:spcPts val="583"/>
        </a:spcBef>
        <a:buFont typeface="Arial" panose="020B0604020202020204" pitchFamily="34" charset="0"/>
        <a:buChar char="•"/>
        <a:defRPr sz="2334" kern="1200">
          <a:solidFill>
            <a:schemeClr val="tx1"/>
          </a:solidFill>
          <a:latin typeface="+mn-lt"/>
          <a:ea typeface="+mn-ea"/>
          <a:cs typeface="+mn-cs"/>
        </a:defRPr>
      </a:lvl3pPr>
      <a:lvl4pPr marL="1866983" indent="-266712" algn="l" defTabSz="1066847" rtl="0" eaLnBrk="1" latinLnBrk="0" hangingPunct="1">
        <a:lnSpc>
          <a:spcPct val="90000"/>
        </a:lnSpc>
        <a:spcBef>
          <a:spcPts val="583"/>
        </a:spcBef>
        <a:buFont typeface="Arial" panose="020B0604020202020204" pitchFamily="34" charset="0"/>
        <a:buChar char="•"/>
        <a:defRPr sz="2100" kern="1200">
          <a:solidFill>
            <a:schemeClr val="tx1"/>
          </a:solidFill>
          <a:latin typeface="+mn-lt"/>
          <a:ea typeface="+mn-ea"/>
          <a:cs typeface="+mn-cs"/>
        </a:defRPr>
      </a:lvl4pPr>
      <a:lvl5pPr marL="2400406" indent="-266712" algn="l" defTabSz="1066847" rtl="0" eaLnBrk="1" latinLnBrk="0" hangingPunct="1">
        <a:lnSpc>
          <a:spcPct val="90000"/>
        </a:lnSpc>
        <a:spcBef>
          <a:spcPts val="583"/>
        </a:spcBef>
        <a:buFont typeface="Arial" panose="020B0604020202020204" pitchFamily="34" charset="0"/>
        <a:buChar char="•"/>
        <a:defRPr sz="2100" kern="1200">
          <a:solidFill>
            <a:schemeClr val="tx1"/>
          </a:solidFill>
          <a:latin typeface="+mn-lt"/>
          <a:ea typeface="+mn-ea"/>
          <a:cs typeface="+mn-cs"/>
        </a:defRPr>
      </a:lvl5pPr>
      <a:lvl6pPr marL="2933830" indent="-266712" algn="l" defTabSz="1066847" rtl="0" eaLnBrk="1" latinLnBrk="0" hangingPunct="1">
        <a:lnSpc>
          <a:spcPct val="90000"/>
        </a:lnSpc>
        <a:spcBef>
          <a:spcPts val="583"/>
        </a:spcBef>
        <a:buFont typeface="Arial" panose="020B0604020202020204" pitchFamily="34" charset="0"/>
        <a:buChar char="•"/>
        <a:defRPr sz="2100" kern="1200">
          <a:solidFill>
            <a:schemeClr val="tx1"/>
          </a:solidFill>
          <a:latin typeface="+mn-lt"/>
          <a:ea typeface="+mn-ea"/>
          <a:cs typeface="+mn-cs"/>
        </a:defRPr>
      </a:lvl6pPr>
      <a:lvl7pPr marL="3467254" indent="-266712" algn="l" defTabSz="1066847" rtl="0" eaLnBrk="1" latinLnBrk="0" hangingPunct="1">
        <a:lnSpc>
          <a:spcPct val="90000"/>
        </a:lnSpc>
        <a:spcBef>
          <a:spcPts val="583"/>
        </a:spcBef>
        <a:buFont typeface="Arial" panose="020B0604020202020204" pitchFamily="34" charset="0"/>
        <a:buChar char="•"/>
        <a:defRPr sz="2100" kern="1200">
          <a:solidFill>
            <a:schemeClr val="tx1"/>
          </a:solidFill>
          <a:latin typeface="+mn-lt"/>
          <a:ea typeface="+mn-ea"/>
          <a:cs typeface="+mn-cs"/>
        </a:defRPr>
      </a:lvl7pPr>
      <a:lvl8pPr marL="4000677" indent="-266712" algn="l" defTabSz="1066847" rtl="0" eaLnBrk="1" latinLnBrk="0" hangingPunct="1">
        <a:lnSpc>
          <a:spcPct val="90000"/>
        </a:lnSpc>
        <a:spcBef>
          <a:spcPts val="583"/>
        </a:spcBef>
        <a:buFont typeface="Arial" panose="020B0604020202020204" pitchFamily="34" charset="0"/>
        <a:buChar char="•"/>
        <a:defRPr sz="2100" kern="1200">
          <a:solidFill>
            <a:schemeClr val="tx1"/>
          </a:solidFill>
          <a:latin typeface="+mn-lt"/>
          <a:ea typeface="+mn-ea"/>
          <a:cs typeface="+mn-cs"/>
        </a:defRPr>
      </a:lvl8pPr>
      <a:lvl9pPr marL="4534101" indent="-266712" algn="l" defTabSz="1066847" rtl="0" eaLnBrk="1" latinLnBrk="0" hangingPunct="1">
        <a:lnSpc>
          <a:spcPct val="90000"/>
        </a:lnSpc>
        <a:spcBef>
          <a:spcPts val="583"/>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066847" rtl="0" eaLnBrk="1" latinLnBrk="0" hangingPunct="1">
        <a:defRPr sz="2100" kern="1200">
          <a:solidFill>
            <a:schemeClr val="tx1"/>
          </a:solidFill>
          <a:latin typeface="+mn-lt"/>
          <a:ea typeface="+mn-ea"/>
          <a:cs typeface="+mn-cs"/>
        </a:defRPr>
      </a:lvl1pPr>
      <a:lvl2pPr marL="533424" algn="l" defTabSz="1066847" rtl="0" eaLnBrk="1" latinLnBrk="0" hangingPunct="1">
        <a:defRPr sz="2100" kern="1200">
          <a:solidFill>
            <a:schemeClr val="tx1"/>
          </a:solidFill>
          <a:latin typeface="+mn-lt"/>
          <a:ea typeface="+mn-ea"/>
          <a:cs typeface="+mn-cs"/>
        </a:defRPr>
      </a:lvl2pPr>
      <a:lvl3pPr marL="1066847" algn="l" defTabSz="1066847" rtl="0" eaLnBrk="1" latinLnBrk="0" hangingPunct="1">
        <a:defRPr sz="2100" kern="1200">
          <a:solidFill>
            <a:schemeClr val="tx1"/>
          </a:solidFill>
          <a:latin typeface="+mn-lt"/>
          <a:ea typeface="+mn-ea"/>
          <a:cs typeface="+mn-cs"/>
        </a:defRPr>
      </a:lvl3pPr>
      <a:lvl4pPr marL="1600271" algn="l" defTabSz="1066847" rtl="0" eaLnBrk="1" latinLnBrk="0" hangingPunct="1">
        <a:defRPr sz="2100" kern="1200">
          <a:solidFill>
            <a:schemeClr val="tx1"/>
          </a:solidFill>
          <a:latin typeface="+mn-lt"/>
          <a:ea typeface="+mn-ea"/>
          <a:cs typeface="+mn-cs"/>
        </a:defRPr>
      </a:lvl4pPr>
      <a:lvl5pPr marL="2133695" algn="l" defTabSz="1066847" rtl="0" eaLnBrk="1" latinLnBrk="0" hangingPunct="1">
        <a:defRPr sz="2100" kern="1200">
          <a:solidFill>
            <a:schemeClr val="tx1"/>
          </a:solidFill>
          <a:latin typeface="+mn-lt"/>
          <a:ea typeface="+mn-ea"/>
          <a:cs typeface="+mn-cs"/>
        </a:defRPr>
      </a:lvl5pPr>
      <a:lvl6pPr marL="2667118" algn="l" defTabSz="1066847" rtl="0" eaLnBrk="1" latinLnBrk="0" hangingPunct="1">
        <a:defRPr sz="2100" kern="1200">
          <a:solidFill>
            <a:schemeClr val="tx1"/>
          </a:solidFill>
          <a:latin typeface="+mn-lt"/>
          <a:ea typeface="+mn-ea"/>
          <a:cs typeface="+mn-cs"/>
        </a:defRPr>
      </a:lvl6pPr>
      <a:lvl7pPr marL="3200542" algn="l" defTabSz="1066847" rtl="0" eaLnBrk="1" latinLnBrk="0" hangingPunct="1">
        <a:defRPr sz="2100" kern="1200">
          <a:solidFill>
            <a:schemeClr val="tx1"/>
          </a:solidFill>
          <a:latin typeface="+mn-lt"/>
          <a:ea typeface="+mn-ea"/>
          <a:cs typeface="+mn-cs"/>
        </a:defRPr>
      </a:lvl7pPr>
      <a:lvl8pPr marL="3733965" algn="l" defTabSz="1066847" rtl="0" eaLnBrk="1" latinLnBrk="0" hangingPunct="1">
        <a:defRPr sz="2100" kern="1200">
          <a:solidFill>
            <a:schemeClr val="tx1"/>
          </a:solidFill>
          <a:latin typeface="+mn-lt"/>
          <a:ea typeface="+mn-ea"/>
          <a:cs typeface="+mn-cs"/>
        </a:defRPr>
      </a:lvl8pPr>
      <a:lvl9pPr marL="4267389" algn="l" defTabSz="1066847"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3.jpe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2.jpe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6" y="-13064"/>
            <a:ext cx="15243901" cy="8028881"/>
          </a:xfrm>
          <a:prstGeom prst="rect">
            <a:avLst/>
          </a:prstGeom>
        </p:spPr>
      </p:pic>
    </p:spTree>
    <p:extLst>
      <p:ext uri="{BB962C8B-B14F-4D97-AF65-F5344CB8AC3E}">
        <p14:creationId xmlns:p14="http://schemas.microsoft.com/office/powerpoint/2010/main" val="1602680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292601"/>
            <a:ext cx="15239999" cy="37084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5237243" cy="8001000"/>
          </a:xfrm>
          <a:prstGeom prst="rect">
            <a:avLst/>
          </a:prstGeom>
        </p:spPr>
      </p:pic>
    </p:spTree>
    <p:extLst>
      <p:ext uri="{BB962C8B-B14F-4D97-AF65-F5344CB8AC3E}">
        <p14:creationId xmlns:p14="http://schemas.microsoft.com/office/powerpoint/2010/main" val="9525352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936377" y="0"/>
            <a:ext cx="8306798" cy="2443163"/>
          </a:xfrm>
          <a:prstGeom prst="rect">
            <a:avLst/>
          </a:prstGeom>
          <a:solidFill>
            <a:srgbClr val="2E3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1"/>
          <p:cNvSpPr>
            <a:spLocks noGrp="1"/>
          </p:cNvSpPr>
          <p:nvPr>
            <p:ph type="pic" sz="quarter" idx="10"/>
          </p:nvPr>
        </p:nvSpPr>
        <p:spPr/>
      </p:sp>
      <p:sp>
        <p:nvSpPr>
          <p:cNvPr id="3" name="Text Placeholder 2"/>
          <p:cNvSpPr>
            <a:spLocks noGrp="1"/>
          </p:cNvSpPr>
          <p:nvPr>
            <p:ph type="body" sz="quarter" idx="11"/>
          </p:nvPr>
        </p:nvSpPr>
        <p:spPr/>
        <p:txBody>
          <a:bodyPr>
            <a:normAutofit lnSpcReduction="10000"/>
          </a:bodyPr>
          <a:lstStyle/>
          <a:p>
            <a:endParaRPr lang="en-US"/>
          </a:p>
        </p:txBody>
      </p:sp>
      <p:sp>
        <p:nvSpPr>
          <p:cNvPr id="4" name="Text Placeholder 3"/>
          <p:cNvSpPr>
            <a:spLocks noGrp="1"/>
          </p:cNvSpPr>
          <p:nvPr>
            <p:ph type="body" sz="quarter" idx="12"/>
          </p:nvPr>
        </p:nvSpPr>
        <p:spPr/>
        <p:txBody>
          <a:bodyPr/>
          <a:lstStyle/>
          <a:p>
            <a:r>
              <a:rPr lang="en-US" dirty="0" smtClean="0"/>
              <a:t>4 Year Volunteers</a:t>
            </a:r>
          </a:p>
          <a:p>
            <a:r>
              <a:rPr lang="en-US" dirty="0" smtClean="0"/>
              <a:t>Bronze Level Supporters</a:t>
            </a:r>
            <a:endParaRPr lang="en-US" dirty="0"/>
          </a:p>
        </p:txBody>
      </p:sp>
      <p:sp>
        <p:nvSpPr>
          <p:cNvPr id="5" name="Text Placeholder 4"/>
          <p:cNvSpPr>
            <a:spLocks noGrp="1"/>
          </p:cNvSpPr>
          <p:nvPr>
            <p:ph type="body" sz="quarter" idx="14"/>
          </p:nvPr>
        </p:nvSpPr>
        <p:spPr/>
        <p:txBody>
          <a:bodyPr/>
          <a:lstStyle/>
          <a:p>
            <a:endParaRPr lang="en-US" dirty="0"/>
          </a:p>
        </p:txBody>
      </p:sp>
      <p:sp>
        <p:nvSpPr>
          <p:cNvPr id="6" name="Picture Placeholder 5"/>
          <p:cNvSpPr>
            <a:spLocks noGrp="1"/>
          </p:cNvSpPr>
          <p:nvPr>
            <p:ph type="pic" sz="quarter" idx="15"/>
          </p:nvPr>
        </p:nvSpPr>
        <p:spPr/>
      </p:sp>
      <p:sp>
        <p:nvSpPr>
          <p:cNvPr id="8" name="TextBox 7"/>
          <p:cNvSpPr txBox="1"/>
          <p:nvPr/>
        </p:nvSpPr>
        <p:spPr>
          <a:xfrm>
            <a:off x="10659291" y="418011"/>
            <a:ext cx="4167051" cy="1538883"/>
          </a:xfrm>
          <a:prstGeom prst="rect">
            <a:avLst/>
          </a:prstGeom>
          <a:noFill/>
        </p:spPr>
        <p:txBody>
          <a:bodyPr wrap="square" rtlCol="0">
            <a:spAutoFit/>
          </a:bodyPr>
          <a:lstStyle/>
          <a:p>
            <a:r>
              <a:rPr lang="en-US" sz="4700" b="1" dirty="0" smtClean="0">
                <a:solidFill>
                  <a:schemeClr val="bg1"/>
                </a:solidFill>
                <a:latin typeface="Arial Black" charset="0"/>
                <a:ea typeface="Arial Black" charset="0"/>
                <a:cs typeface="Arial Black" charset="0"/>
              </a:rPr>
              <a:t>DONOR</a:t>
            </a:r>
          </a:p>
          <a:p>
            <a:r>
              <a:rPr lang="en-US" sz="4700" b="1" dirty="0" smtClean="0">
                <a:solidFill>
                  <a:schemeClr val="bg1"/>
                </a:solidFill>
                <a:latin typeface="Arial Black" charset="0"/>
                <a:ea typeface="Arial Black" charset="0"/>
                <a:cs typeface="Arial Black" charset="0"/>
              </a:rPr>
              <a:t>SPOTLIGHT</a:t>
            </a:r>
            <a:endParaRPr lang="en-US" sz="4700" b="1" dirty="0">
              <a:solidFill>
                <a:schemeClr val="bg1"/>
              </a:solidFill>
              <a:latin typeface="Arial Black" charset="0"/>
              <a:ea typeface="Arial Black" charset="0"/>
              <a:cs typeface="Arial Black" charset="0"/>
            </a:endParaRPr>
          </a:p>
        </p:txBody>
      </p:sp>
    </p:spTree>
    <p:extLst>
      <p:ext uri="{BB962C8B-B14F-4D97-AF65-F5344CB8AC3E}">
        <p14:creationId xmlns:p14="http://schemas.microsoft.com/office/powerpoint/2010/main" val="1043925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5237243" cy="8001000"/>
          </a:xfrm>
          <a:prstGeom prst="rect">
            <a:avLst/>
          </a:prstGeom>
        </p:spPr>
      </p:pic>
    </p:spTree>
    <p:extLst>
      <p:ext uri="{BB962C8B-B14F-4D97-AF65-F5344CB8AC3E}">
        <p14:creationId xmlns:p14="http://schemas.microsoft.com/office/powerpoint/2010/main" val="16804524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Picture Placeholder 2"/>
          <p:cNvSpPr>
            <a:spLocks noGrp="1"/>
          </p:cNvSpPr>
          <p:nvPr>
            <p:ph type="pic" sz="quarter" idx="12"/>
          </p:nvPr>
        </p:nvSpPr>
        <p:spPr/>
      </p:sp>
    </p:spTree>
    <p:extLst>
      <p:ext uri="{BB962C8B-B14F-4D97-AF65-F5344CB8AC3E}">
        <p14:creationId xmlns:p14="http://schemas.microsoft.com/office/powerpoint/2010/main" val="465826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5237243" cy="8001000"/>
          </a:xfrm>
          <a:prstGeom prst="rect">
            <a:avLst/>
          </a:prstGeom>
        </p:spPr>
      </p:pic>
    </p:spTree>
    <p:extLst>
      <p:ext uri="{BB962C8B-B14F-4D97-AF65-F5344CB8AC3E}">
        <p14:creationId xmlns:p14="http://schemas.microsoft.com/office/powerpoint/2010/main" val="4496634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Picture Placeholder 2"/>
          <p:cNvSpPr>
            <a:spLocks noGrp="1"/>
          </p:cNvSpPr>
          <p:nvPr>
            <p:ph type="pic" sz="quarter" idx="12"/>
          </p:nvPr>
        </p:nvSpPr>
        <p:spPr/>
      </p:sp>
    </p:spTree>
    <p:extLst>
      <p:ext uri="{BB962C8B-B14F-4D97-AF65-F5344CB8AC3E}">
        <p14:creationId xmlns:p14="http://schemas.microsoft.com/office/powerpoint/2010/main" val="868214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189" y="-13063"/>
            <a:ext cx="15423820" cy="8098971"/>
          </a:xfrm>
          <a:prstGeom prst="rect">
            <a:avLst/>
          </a:prstGeom>
        </p:spPr>
      </p:pic>
    </p:spTree>
    <p:extLst>
      <p:ext uri="{BB962C8B-B14F-4D97-AF65-F5344CB8AC3E}">
        <p14:creationId xmlns:p14="http://schemas.microsoft.com/office/powerpoint/2010/main" val="1759007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188" y="-34952"/>
            <a:ext cx="15334615" cy="8052130"/>
          </a:xfrm>
          <a:prstGeom prst="rect">
            <a:avLst/>
          </a:prstGeom>
        </p:spPr>
      </p:pic>
    </p:spTree>
    <p:extLst>
      <p:ext uri="{BB962C8B-B14F-4D97-AF65-F5344CB8AC3E}">
        <p14:creationId xmlns:p14="http://schemas.microsoft.com/office/powerpoint/2010/main" val="157154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5237243" cy="8001000"/>
          </a:xfrm>
          <a:prstGeom prst="rect">
            <a:avLst/>
          </a:prstGeom>
        </p:spPr>
      </p:pic>
    </p:spTree>
    <p:extLst>
      <p:ext uri="{BB962C8B-B14F-4D97-AF65-F5344CB8AC3E}">
        <p14:creationId xmlns:p14="http://schemas.microsoft.com/office/powerpoint/2010/main" val="17713952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sp>
        <p:nvSpPr>
          <p:cNvPr id="3" name="Text Placeholder 2"/>
          <p:cNvSpPr>
            <a:spLocks noGrp="1"/>
          </p:cNvSpPr>
          <p:nvPr>
            <p:ph type="body" sz="quarter" idx="13"/>
          </p:nvPr>
        </p:nvSpPr>
        <p:spPr/>
        <p:txBody>
          <a:bodyPr/>
          <a:lstStyle/>
          <a:p>
            <a:endParaRPr lang="en-US"/>
          </a:p>
        </p:txBody>
      </p:sp>
      <p:sp>
        <p:nvSpPr>
          <p:cNvPr id="4" name="Picture Placeholder 3"/>
          <p:cNvSpPr>
            <a:spLocks noGrp="1"/>
          </p:cNvSpPr>
          <p:nvPr>
            <p:ph type="pic" sz="quarter" idx="12"/>
          </p:nvPr>
        </p:nvSpPr>
        <p:spPr/>
      </p:sp>
    </p:spTree>
    <p:extLst>
      <p:ext uri="{BB962C8B-B14F-4D97-AF65-F5344CB8AC3E}">
        <p14:creationId xmlns:p14="http://schemas.microsoft.com/office/powerpoint/2010/main" val="292690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5234196" cy="8001000"/>
          </a:xfrm>
          <a:prstGeom prst="rect">
            <a:avLst/>
          </a:prstGeom>
        </p:spPr>
      </p:pic>
    </p:spTree>
    <p:extLst>
      <p:ext uri="{BB962C8B-B14F-4D97-AF65-F5344CB8AC3E}">
        <p14:creationId xmlns:p14="http://schemas.microsoft.com/office/powerpoint/2010/main" val="12926653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sp>
        <p:nvSpPr>
          <p:cNvPr id="3" name="Text Placeholder 2"/>
          <p:cNvSpPr>
            <a:spLocks noGrp="1"/>
          </p:cNvSpPr>
          <p:nvPr>
            <p:ph type="body" sz="quarter" idx="13"/>
          </p:nvPr>
        </p:nvSpPr>
        <p:spPr/>
        <p:txBody>
          <a:bodyPr/>
          <a:lstStyle/>
          <a:p>
            <a:endParaRPr lang="en-US"/>
          </a:p>
        </p:txBody>
      </p:sp>
      <p:sp>
        <p:nvSpPr>
          <p:cNvPr id="4" name="Picture Placeholder 3"/>
          <p:cNvSpPr>
            <a:spLocks noGrp="1"/>
          </p:cNvSpPr>
          <p:nvPr>
            <p:ph type="pic" sz="quarter" idx="12"/>
          </p:nvPr>
        </p:nvSpPr>
        <p:spPr/>
      </p:sp>
    </p:spTree>
    <p:extLst>
      <p:ext uri="{BB962C8B-B14F-4D97-AF65-F5344CB8AC3E}">
        <p14:creationId xmlns:p14="http://schemas.microsoft.com/office/powerpoint/2010/main" val="486871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292601"/>
            <a:ext cx="15239999" cy="37084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5237243" cy="8001000"/>
          </a:xfrm>
          <a:prstGeom prst="rect">
            <a:avLst/>
          </a:prstGeom>
        </p:spPr>
      </p:pic>
    </p:spTree>
    <p:extLst>
      <p:ext uri="{BB962C8B-B14F-4D97-AF65-F5344CB8AC3E}">
        <p14:creationId xmlns:p14="http://schemas.microsoft.com/office/powerpoint/2010/main" val="4554037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157413"/>
            <a:ext cx="5186363" cy="1400175"/>
          </a:xfrm>
          <a:prstGeom prst="rect">
            <a:avLst/>
          </a:prstGeom>
          <a:solidFill>
            <a:srgbClr val="2E31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3"/>
          </p:nvPr>
        </p:nvSpPr>
        <p:spPr/>
        <p:txBody>
          <a:bodyPr/>
          <a:lstStyle/>
          <a:p>
            <a:r>
              <a:rPr lang="en-US" sz="2000" dirty="0" smtClean="0"/>
              <a:t>The Howell Family</a:t>
            </a:r>
            <a:endParaRPr lang="en-US" sz="2000" dirty="0"/>
          </a:p>
        </p:txBody>
      </p:sp>
      <p:sp>
        <p:nvSpPr>
          <p:cNvPr id="3" name="Picture Placeholder 2"/>
          <p:cNvSpPr>
            <a:spLocks noGrp="1"/>
          </p:cNvSpPr>
          <p:nvPr>
            <p:ph type="pic" sz="quarter" idx="12"/>
          </p:nvPr>
        </p:nvSpPr>
        <p:spPr/>
      </p:sp>
      <p:sp>
        <p:nvSpPr>
          <p:cNvPr id="4" name="Picture Placeholder 3"/>
          <p:cNvSpPr>
            <a:spLocks noGrp="1"/>
          </p:cNvSpPr>
          <p:nvPr>
            <p:ph type="pic" sz="quarter" idx="14"/>
          </p:nvPr>
        </p:nvSpPr>
        <p:spPr/>
      </p:sp>
      <p:sp>
        <p:nvSpPr>
          <p:cNvPr id="5" name="Text Placeholder 4"/>
          <p:cNvSpPr>
            <a:spLocks noGrp="1"/>
          </p:cNvSpPr>
          <p:nvPr>
            <p:ph type="body" sz="quarter" idx="15"/>
          </p:nvPr>
        </p:nvSpPr>
        <p:spPr>
          <a:xfrm>
            <a:off x="474981" y="2711386"/>
            <a:ext cx="3463035" cy="1131951"/>
          </a:xfrm>
        </p:spPr>
        <p:txBody>
          <a:bodyPr/>
          <a:lstStyle/>
          <a:p>
            <a:pPr marL="285750" indent="-285750">
              <a:spcBef>
                <a:spcPts val="0"/>
              </a:spcBef>
              <a:buFont typeface="Arial" charset="0"/>
              <a:buChar char="•"/>
            </a:pPr>
            <a:r>
              <a:rPr lang="en-US" sz="2000" dirty="0" smtClean="0"/>
              <a:t>4 year volunteers</a:t>
            </a:r>
          </a:p>
          <a:p>
            <a:pPr marL="285750" indent="-285750">
              <a:spcBef>
                <a:spcPts val="0"/>
              </a:spcBef>
              <a:buFont typeface="Arial" charset="0"/>
              <a:buChar char="•"/>
            </a:pPr>
            <a:r>
              <a:rPr lang="en-US" sz="2000" dirty="0" smtClean="0"/>
              <a:t>Bronze Level Supporters</a:t>
            </a:r>
            <a:endParaRPr lang="en-US" sz="2000" dirty="0"/>
          </a:p>
        </p:txBody>
      </p:sp>
      <p:sp>
        <p:nvSpPr>
          <p:cNvPr id="6" name="Text Placeholder 5"/>
          <p:cNvSpPr>
            <a:spLocks noGrp="1"/>
          </p:cNvSpPr>
          <p:nvPr>
            <p:ph type="body" sz="quarter" idx="16"/>
          </p:nvPr>
        </p:nvSpPr>
        <p:spPr>
          <a:xfrm>
            <a:off x="541519" y="3854386"/>
            <a:ext cx="4338764" cy="2285157"/>
          </a:xfrm>
        </p:spPr>
        <p:txBody>
          <a:bodyPr/>
          <a:lstStyle/>
          <a:p>
            <a:endParaRPr lang="en-US" dirty="0"/>
          </a:p>
        </p:txBody>
      </p:sp>
    </p:spTree>
    <p:extLst>
      <p:ext uri="{BB962C8B-B14F-4D97-AF65-F5344CB8AC3E}">
        <p14:creationId xmlns:p14="http://schemas.microsoft.com/office/powerpoint/2010/main" val="20858926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ive Thanks Templates_FirstLook" id="{9EDCE093-D534-B24C-96DA-D2F9A47B0C14}" vid="{0DC468AB-4438-0B4F-A30D-BE883AE15E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Give Thanks Templates_FirstLook</Template>
  <TotalTime>557</TotalTime>
  <Words>93</Words>
  <Application>Microsoft Macintosh PowerPoint</Application>
  <PresentationFormat>Custom</PresentationFormat>
  <Paragraphs>35</Paragraphs>
  <Slides>15</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msanabria@mobilecause.com</dc:creator>
  <cp:lastModifiedBy>msanabria@mobilecause.com</cp:lastModifiedBy>
  <cp:revision>35</cp:revision>
  <dcterms:created xsi:type="dcterms:W3CDTF">2017-11-29T17:45:03Z</dcterms:created>
  <dcterms:modified xsi:type="dcterms:W3CDTF">2017-12-05T21:43:33Z</dcterms:modified>
</cp:coreProperties>
</file>