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9" r:id="rId2"/>
    <p:sldId id="270" r:id="rId3"/>
    <p:sldId id="27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F20"/>
    <a:srgbClr val="B41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3"/>
    <p:restoredTop sz="94667"/>
  </p:normalViewPr>
  <p:slideViewPr>
    <p:cSldViewPr snapToGrid="0" snapToObjects="1">
      <p:cViewPr varScale="1">
        <p:scale>
          <a:sx n="70" d="100"/>
          <a:sy n="70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F880F-11C3-C446-BC26-64B180FD3599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D1F70-602B-A545-9DF2-CAE0221CC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5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EXAMPLE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D1F70-602B-A545-9DF2-CAE0221CCB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5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EDITABLE TEMPLATE –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and drop in a logo and update the messaging.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D1F70-602B-A545-9DF2-CAE0221CCB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1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EXAMPLE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D1F70-602B-A545-9DF2-CAE0221CCB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5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EDITABLE TEMPLATE –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and drop in a logo and update the messaging.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D1F70-602B-A545-9DF2-CAE0221CCB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0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EXAMPLE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D1F70-602B-A545-9DF2-CAE0221CCB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31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EDITABLE TEMPLATE –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and drop in a logo and update the messaging.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D1F70-602B-A545-9DF2-CAE0221CCB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41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EXAMPLE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D1F70-602B-A545-9DF2-CAE0221CCB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0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EDITABLE TEMPLATE –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and drop in a logo and update the messaging.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D1F70-602B-A545-9DF2-CAE0221CCB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5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sel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7C40F8FF-0EAE-3444-98AA-ACAFCAC07C4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556499" y="6456178"/>
            <a:ext cx="2082801" cy="89941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 baseline="0">
                <a:solidFill>
                  <a:srgbClr val="EFEF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66712" marR="0" lvl="0" indent="-266712" algn="l" defTabSz="1066847" rtl="0" eaLnBrk="1" fontAlgn="auto" latinLnBrk="0" hangingPunct="1">
              <a:lnSpc>
                <a:spcPct val="90000"/>
              </a:lnSpc>
              <a:spcBef>
                <a:spcPts val="1167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269EAD-728F-AA4F-A57F-599C84AA51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899" y="6265679"/>
            <a:ext cx="2739705" cy="12908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0F262AF-A549-FF44-A192-9C4D69D5A98E}"/>
              </a:ext>
            </a:extLst>
          </p:cNvPr>
          <p:cNvSpPr/>
          <p:nvPr userDrawn="1"/>
        </p:nvSpPr>
        <p:spPr>
          <a:xfrm>
            <a:off x="3149600" y="6456178"/>
            <a:ext cx="4178300" cy="912111"/>
          </a:xfrm>
          <a:prstGeom prst="rect">
            <a:avLst/>
          </a:prstGeom>
          <a:solidFill>
            <a:srgbClr val="B41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1D11A6D-CC94-CB4C-A22B-1A5ED9C7BD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49600" y="6548399"/>
            <a:ext cx="4178300" cy="7563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dirty="0"/>
              <a:t>Text KEYWORD to 00000</a:t>
            </a:r>
            <a:br>
              <a:rPr lang="en-US" dirty="0"/>
            </a:br>
            <a:r>
              <a:rPr lang="en-US" dirty="0"/>
              <a:t>or visit </a:t>
            </a:r>
            <a:r>
              <a:rPr lang="en-US" dirty="0" err="1"/>
              <a:t>website.org</a:t>
            </a:r>
            <a:r>
              <a:rPr lang="en-US" dirty="0"/>
              <a:t> to give!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0C4E8B-1276-434A-89F9-C17E63CE15B3}"/>
              </a:ext>
            </a:extLst>
          </p:cNvPr>
          <p:cNvSpPr txBox="1"/>
          <p:nvPr userDrawn="1"/>
        </p:nvSpPr>
        <p:spPr>
          <a:xfrm>
            <a:off x="0" y="422354"/>
            <a:ext cx="1005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rgbClr val="B41F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#UNSELFIE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970F1FA4-6481-F74C-83C1-60B6626EC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119255"/>
            <a:ext cx="10058400" cy="1376546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I’m giving to [Nonprofit Name] </a:t>
            </a:r>
            <a:br>
              <a:rPr lang="en-US" dirty="0"/>
            </a:br>
            <a:r>
              <a:rPr lang="en-US" dirty="0"/>
              <a:t>to help with [Campaign Name]</a:t>
            </a:r>
          </a:p>
        </p:txBody>
      </p:sp>
    </p:spTree>
    <p:extLst>
      <p:ext uri="{BB962C8B-B14F-4D97-AF65-F5344CB8AC3E}">
        <p14:creationId xmlns:p14="http://schemas.microsoft.com/office/powerpoint/2010/main" val="26538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vingTues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0F262AF-A549-FF44-A192-9C4D69D5A98E}"/>
              </a:ext>
            </a:extLst>
          </p:cNvPr>
          <p:cNvSpPr/>
          <p:nvPr userDrawn="1"/>
        </p:nvSpPr>
        <p:spPr>
          <a:xfrm>
            <a:off x="0" y="6456178"/>
            <a:ext cx="10058400" cy="1316222"/>
          </a:xfrm>
          <a:prstGeom prst="rect">
            <a:avLst/>
          </a:prstGeom>
          <a:solidFill>
            <a:srgbClr val="B41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7C40F8FF-0EAE-3444-98AA-ACAFCAC07C4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645399" y="6738899"/>
            <a:ext cx="2082801" cy="75639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 baseline="0">
                <a:solidFill>
                  <a:srgbClr val="EFEF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66712" marR="0" lvl="0" indent="-266712" algn="l" defTabSz="1066847" rtl="0" eaLnBrk="1" fontAlgn="auto" latinLnBrk="0" hangingPunct="1">
              <a:lnSpc>
                <a:spcPct val="90000"/>
              </a:lnSpc>
              <a:spcBef>
                <a:spcPts val="1167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1D11A6D-CC94-CB4C-A22B-1A5ED9C7BD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6738899"/>
            <a:ext cx="4178300" cy="7563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dirty="0"/>
              <a:t>Text KEYWORD to 00000</a:t>
            </a:r>
            <a:br>
              <a:rPr lang="en-US" dirty="0"/>
            </a:br>
            <a:r>
              <a:rPr lang="en-US" dirty="0"/>
              <a:t>or visit </a:t>
            </a:r>
            <a:r>
              <a:rPr lang="en-US" dirty="0" err="1"/>
              <a:t>website.org</a:t>
            </a:r>
            <a:r>
              <a:rPr lang="en-US" dirty="0"/>
              <a:t> to give!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0C4E8B-1276-434A-89F9-C17E63CE15B3}"/>
              </a:ext>
            </a:extLst>
          </p:cNvPr>
          <p:cNvSpPr txBox="1"/>
          <p:nvPr userDrawn="1"/>
        </p:nvSpPr>
        <p:spPr>
          <a:xfrm>
            <a:off x="0" y="6785458"/>
            <a:ext cx="321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#UNSELFIE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970F1FA4-6481-F74C-83C1-60B6626EC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71555"/>
            <a:ext cx="10058400" cy="2945512"/>
          </a:xfrm>
          <a:prstGeom prst="rect">
            <a:avLst/>
          </a:prstGeom>
        </p:spPr>
        <p:txBody>
          <a:bodyPr/>
          <a:lstStyle>
            <a:lvl1pPr algn="ctr">
              <a:defRPr sz="4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 donated to </a:t>
            </a:r>
            <a:br>
              <a:rPr lang="en-US" dirty="0"/>
            </a:br>
            <a:r>
              <a:rPr lang="en-US" dirty="0"/>
              <a:t>[Nonprofit Name] </a:t>
            </a:r>
            <a:br>
              <a:rPr lang="en-US" dirty="0"/>
            </a:br>
            <a:r>
              <a:rPr lang="en-US" dirty="0"/>
              <a:t>to help </a:t>
            </a:r>
            <a:br>
              <a:rPr lang="en-US" dirty="0"/>
            </a:br>
            <a:r>
              <a:rPr lang="en-US" dirty="0"/>
              <a:t>[Beneficiary Name]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D248A3-AFD4-714E-BD6D-A858BA91F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300" y="398550"/>
            <a:ext cx="8547100" cy="115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7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0F262AF-A549-FF44-A192-9C4D69D5A98E}"/>
              </a:ext>
            </a:extLst>
          </p:cNvPr>
          <p:cNvSpPr/>
          <p:nvPr userDrawn="1"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B41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314277-76B3-7540-9C17-CB27C4C9A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51" t="6669" r="3088" b="6433"/>
          <a:stretch/>
        </p:blipFill>
        <p:spPr>
          <a:xfrm>
            <a:off x="0" y="0"/>
            <a:ext cx="10058399" cy="7772400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7C40F8FF-0EAE-3444-98AA-ACAFCAC07C4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69899" y="5418099"/>
            <a:ext cx="2082801" cy="18415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 baseline="0">
                <a:solidFill>
                  <a:srgbClr val="EFEF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66712" marR="0" lvl="0" indent="-266712" algn="l" defTabSz="1066847" rtl="0" eaLnBrk="1" fontAlgn="auto" latinLnBrk="0" hangingPunct="1">
              <a:lnSpc>
                <a:spcPct val="90000"/>
              </a:lnSpc>
              <a:spcBef>
                <a:spcPts val="1167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1D11A6D-CC94-CB4C-A22B-1A5ED9C7BD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5120" y="5930049"/>
            <a:ext cx="7505699" cy="9660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dirty="0"/>
              <a:t>Text KEYWORD to 00000 </a:t>
            </a:r>
            <a:br>
              <a:rPr lang="en-US" dirty="0"/>
            </a:br>
            <a:r>
              <a:rPr lang="en-US" dirty="0"/>
              <a:t>or visit </a:t>
            </a:r>
            <a:r>
              <a:rPr lang="en-US" dirty="0" err="1"/>
              <a:t>website.org</a:t>
            </a:r>
            <a:r>
              <a:rPr lang="en-US" dirty="0"/>
              <a:t> to give!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970F1FA4-6481-F74C-83C1-60B6626EC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98799"/>
            <a:ext cx="10058400" cy="1498601"/>
          </a:xfrm>
          <a:prstGeom prst="rect">
            <a:avLst/>
          </a:prstGeom>
        </p:spPr>
        <p:txBody>
          <a:bodyPr/>
          <a:lstStyle>
            <a:lvl1pPr algn="ctr">
              <a:defRPr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 donated!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EE2EC-F85F-5048-9BC4-6FE2A12DB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550950"/>
            <a:ext cx="8788400" cy="11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9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0F262AF-A549-FF44-A192-9C4D69D5A98E}"/>
              </a:ext>
            </a:extLst>
          </p:cNvPr>
          <p:cNvSpPr/>
          <p:nvPr userDrawn="1"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DDEF03-2462-7D4C-B1F5-D9267B0F0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2851" t="6669" r="3088" b="6433"/>
          <a:stretch/>
        </p:blipFill>
        <p:spPr>
          <a:xfrm>
            <a:off x="0" y="0"/>
            <a:ext cx="10058399" cy="7772400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7C40F8FF-0EAE-3444-98AA-ACAFCAC07C4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69899" y="5418099"/>
            <a:ext cx="2082801" cy="18415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 baseline="0">
                <a:solidFill>
                  <a:srgbClr val="EFEF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66712" marR="0" lvl="0" indent="-266712" algn="l" defTabSz="1066847" rtl="0" eaLnBrk="1" fontAlgn="auto" latinLnBrk="0" hangingPunct="1">
              <a:lnSpc>
                <a:spcPct val="90000"/>
              </a:lnSpc>
              <a:spcBef>
                <a:spcPts val="1167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1D11A6D-CC94-CB4C-A22B-1A5ED9C7BD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5120" y="5930049"/>
            <a:ext cx="7505699" cy="9660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dirty="0"/>
              <a:t>Text KEYWORD to 00000 </a:t>
            </a:r>
            <a:br>
              <a:rPr lang="en-US" dirty="0"/>
            </a:br>
            <a:r>
              <a:rPr lang="en-US" dirty="0"/>
              <a:t>or visit </a:t>
            </a:r>
            <a:r>
              <a:rPr lang="en-US" dirty="0" err="1"/>
              <a:t>website.org</a:t>
            </a:r>
            <a:r>
              <a:rPr lang="en-US" dirty="0"/>
              <a:t> to give!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970F1FA4-6481-F74C-83C1-60B6626EC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98799"/>
            <a:ext cx="10058400" cy="1498601"/>
          </a:xfrm>
          <a:prstGeom prst="rect">
            <a:avLst/>
          </a:prstGeom>
        </p:spPr>
        <p:txBody>
          <a:bodyPr/>
          <a:lstStyle>
            <a:lvl1pPr algn="ctr">
              <a:defRPr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 gave today!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62A64B-0D1A-8643-AA7B-BA58EEA605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599" y="550950"/>
            <a:ext cx="8788408" cy="11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7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19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310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67" r:id="rId5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67FE8A-9942-4646-829C-C3E62B4D1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" b="-1"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14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F410E94C-50E8-BA43-A946-45DA55FE828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l="7936" t="12602" r="7715" b="12821"/>
          <a:stretch/>
        </p:blipFill>
        <p:spPr>
          <a:xfrm>
            <a:off x="0" y="5418138"/>
            <a:ext cx="2082800" cy="18415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1CE909-AA54-9745-B6E3-7D6169FF8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203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AC59666-C358-CD46-A3E2-F67CC22E59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48E51-EC71-874A-8CEE-751193D94C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060F24-88BD-F345-845D-38D78BD1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1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0D8E39-F7F1-6F41-9876-628853BC0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9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9D5881-34DA-9A44-82EF-B569EA013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674666-0A35-CF45-93B5-B962EF2D6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2700"/>
            <a:ext cx="100203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6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97F46C5-7926-594E-A9D1-CE42346F82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615E9-9D99-AC47-827D-2466E0D23B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8E6BA3-C973-7A4B-8A2B-47687F5D3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18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DF8EC5E-F685-8E42-B083-845E6C2C4FE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l="7535" t="12522" r="6973" b="12522"/>
          <a:stretch/>
        </p:blipFill>
        <p:spPr>
          <a:xfrm>
            <a:off x="7975600" y="6738938"/>
            <a:ext cx="2082800" cy="75565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7EE2B5-33F3-4549-9FF5-B0A64B5E3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12700"/>
            <a:ext cx="100203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7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562A1A1-8408-564A-A551-C9D0D27AA9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BFA97-E9E4-0441-ADE5-521CDA7E9E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F5C9E5-CEE9-1A4F-82C4-384A4EA2E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2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ACBD807-3316-7A4F-B41D-1F097B5285B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l="7936" t="12602" r="7715" b="12821"/>
          <a:stretch/>
        </p:blipFill>
        <p:spPr>
          <a:xfrm>
            <a:off x="0" y="5418138"/>
            <a:ext cx="2082800" cy="18415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F3E9F-F251-BB44-B1BD-92AFA43D1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203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41B24F-FA7F-F146-8697-421E5D207E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140CB-F669-2C4B-850A-A3C1F345A6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6460AE-AF3B-E144-A3B5-25B62AE6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96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72</Words>
  <Application>Microsoft Macintosh PowerPoint</Application>
  <PresentationFormat>Custom</PresentationFormat>
  <Paragraphs>16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Matteson</dc:creator>
  <cp:lastModifiedBy>Erica Matteson</cp:lastModifiedBy>
  <cp:revision>14</cp:revision>
  <dcterms:created xsi:type="dcterms:W3CDTF">2018-10-15T23:55:27Z</dcterms:created>
  <dcterms:modified xsi:type="dcterms:W3CDTF">2018-10-22T18:39:47Z</dcterms:modified>
</cp:coreProperties>
</file>