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/>
    <p:restoredTop sz="94643"/>
  </p:normalViewPr>
  <p:slideViewPr>
    <p:cSldViewPr snapToGrid="0" snapToObjects="1" showGuides="1">
      <p:cViewPr varScale="1">
        <p:scale>
          <a:sx n="138" d="100"/>
          <a:sy n="138" d="100"/>
        </p:scale>
        <p:origin x="184" y="248"/>
      </p:cViewPr>
      <p:guideLst>
        <p:guide orient="horz" pos="576"/>
        <p:guide pos="7296"/>
        <p:guide pos="384"/>
        <p:guide orient="horz"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8FAC-7C74-4645-BEAC-DCB54F77471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48FC-9659-0848-A353-D9C37B76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3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1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36EE-BD5A-F745-AFA1-31F102B4627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6833-493E-9841-9982-0B868842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42062"/>
            <a:ext cx="12192000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83" y="6445392"/>
            <a:ext cx="1143217" cy="254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884" y="934632"/>
            <a:ext cx="5039674" cy="4891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7040" y="2076189"/>
            <a:ext cx="183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KEYWORD</a:t>
            </a:r>
            <a:endParaRPr lang="en-US" sz="1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0287" y="2564088"/>
            <a:ext cx="1837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Thanks for your pledge to Organization.</a:t>
            </a:r>
          </a:p>
          <a:p>
            <a:endParaRPr 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1000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here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complete</a:t>
            </a:r>
          </a:p>
          <a:p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your gift.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15132" y="2600663"/>
            <a:ext cx="393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500 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5682" y="1634269"/>
            <a:ext cx="5373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#####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998" y="2493729"/>
            <a:ext cx="478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Make a donation from your smartphone and see your name appear on screen!</a:t>
            </a:r>
            <a:endParaRPr lang="en-US" sz="28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932" y="4185484"/>
            <a:ext cx="579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Step 1 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Send a new text message to </a:t>
            </a:r>
            <a:r>
              <a:rPr 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#####</a:t>
            </a:r>
          </a:p>
          <a:p>
            <a:endParaRPr lang="en-US" sz="1400" b="1" dirty="0" smtClean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Step 2 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Text </a:t>
            </a:r>
            <a:r>
              <a:rPr lang="en-US" sz="14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KEYWORD</a:t>
            </a: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Step 3 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Click the link in the reply message to make a donation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932" y="1303865"/>
            <a:ext cx="7649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62465" y="1818747"/>
            <a:ext cx="6190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65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Koenig</dc:creator>
  <cp:lastModifiedBy>Scott Couchman</cp:lastModifiedBy>
  <cp:revision>10</cp:revision>
  <dcterms:created xsi:type="dcterms:W3CDTF">2017-08-03T20:18:45Z</dcterms:created>
  <dcterms:modified xsi:type="dcterms:W3CDTF">2017-09-21T22:34:18Z</dcterms:modified>
</cp:coreProperties>
</file>